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58"/>
  </p:notesMasterIdLst>
  <p:sldIdLst>
    <p:sldId id="256" r:id="rId2"/>
    <p:sldId id="269" r:id="rId3"/>
    <p:sldId id="259" r:id="rId4"/>
    <p:sldId id="263" r:id="rId5"/>
    <p:sldId id="262" r:id="rId6"/>
    <p:sldId id="264" r:id="rId7"/>
    <p:sldId id="265" r:id="rId8"/>
    <p:sldId id="266" r:id="rId9"/>
    <p:sldId id="270" r:id="rId10"/>
    <p:sldId id="261" r:id="rId11"/>
    <p:sldId id="268" r:id="rId12"/>
    <p:sldId id="267" r:id="rId13"/>
    <p:sldId id="258" r:id="rId14"/>
    <p:sldId id="273" r:id="rId15"/>
    <p:sldId id="260" r:id="rId16"/>
    <p:sldId id="271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313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8" r:id="rId50"/>
    <p:sldId id="315" r:id="rId51"/>
    <p:sldId id="318" r:id="rId52"/>
    <p:sldId id="314" r:id="rId53"/>
    <p:sldId id="317" r:id="rId54"/>
    <p:sldId id="316" r:id="rId55"/>
    <p:sldId id="310" r:id="rId56"/>
    <p:sldId id="312" r:id="rId5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104" d="100"/>
          <a:sy n="104" d="100"/>
        </p:scale>
        <p:origin x="121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Adamko" userId="a3f77acc-b597-4ea5-a5a1-e871050c6cdc" providerId="ADAL" clId="{7AC02EAF-A39B-45B1-A712-9AC5772173DB}"/>
    <pc:docChg chg="undo redo custSel addSld delSld modSld sldOrd modMainMaster">
      <pc:chgData name="Peter Adamko" userId="a3f77acc-b597-4ea5-a5a1-e871050c6cdc" providerId="ADAL" clId="{7AC02EAF-A39B-45B1-A712-9AC5772173DB}" dt="2019-05-13T20:01:34.612" v="1959" actId="20577"/>
      <pc:docMkLst>
        <pc:docMk/>
      </pc:docMkLst>
      <pc:sldChg chg="delSp modSp">
        <pc:chgData name="Peter Adamko" userId="a3f77acc-b597-4ea5-a5a1-e871050c6cdc" providerId="ADAL" clId="{7AC02EAF-A39B-45B1-A712-9AC5772173DB}" dt="2019-05-13T12:52:48.353" v="1114" actId="20577"/>
        <pc:sldMkLst>
          <pc:docMk/>
          <pc:sldMk cId="0" sldId="259"/>
        </pc:sldMkLst>
        <pc:spChg chg="mod">
          <ac:chgData name="Peter Adamko" userId="a3f77acc-b597-4ea5-a5a1-e871050c6cdc" providerId="ADAL" clId="{7AC02EAF-A39B-45B1-A712-9AC5772173DB}" dt="2019-05-13T12:52:48.353" v="1114" actId="20577"/>
          <ac:spMkLst>
            <pc:docMk/>
            <pc:sldMk cId="0" sldId="259"/>
            <ac:spMk id="3" creationId="{00000000-0000-0000-0000-000000000000}"/>
          </ac:spMkLst>
        </pc:spChg>
        <pc:spChg chg="mod">
          <ac:chgData name="Peter Adamko" userId="a3f77acc-b597-4ea5-a5a1-e871050c6cdc" providerId="ADAL" clId="{7AC02EAF-A39B-45B1-A712-9AC5772173DB}" dt="2019-05-13T12:52:17.548" v="1106" actId="1076"/>
          <ac:spMkLst>
            <pc:docMk/>
            <pc:sldMk cId="0" sldId="259"/>
            <ac:spMk id="9" creationId="{00000000-0000-0000-0000-000000000000}"/>
          </ac:spMkLst>
        </pc:spChg>
        <pc:grpChg chg="del">
          <ac:chgData name="Peter Adamko" userId="a3f77acc-b597-4ea5-a5a1-e871050c6cdc" providerId="ADAL" clId="{7AC02EAF-A39B-45B1-A712-9AC5772173DB}" dt="2019-05-13T12:50:58.629" v="1084"/>
          <ac:grpSpMkLst>
            <pc:docMk/>
            <pc:sldMk cId="0" sldId="259"/>
            <ac:grpSpMk id="17" creationId="{00000000-0000-0000-0000-000000000000}"/>
          </ac:grpSpMkLst>
        </pc:grpChg>
        <pc:grpChg chg="mod">
          <ac:chgData name="Peter Adamko" userId="a3f77acc-b597-4ea5-a5a1-e871050c6cdc" providerId="ADAL" clId="{7AC02EAF-A39B-45B1-A712-9AC5772173DB}" dt="2019-05-13T12:52:21.969" v="1107" actId="1076"/>
          <ac:grpSpMkLst>
            <pc:docMk/>
            <pc:sldMk cId="0" sldId="259"/>
            <ac:grpSpMk id="23" creationId="{00000000-0000-0000-0000-000000000000}"/>
          </ac:grpSpMkLst>
        </pc:grpChg>
      </pc:sldChg>
      <pc:sldChg chg="modSp">
        <pc:chgData name="Peter Adamko" userId="a3f77acc-b597-4ea5-a5a1-e871050c6cdc" providerId="ADAL" clId="{7AC02EAF-A39B-45B1-A712-9AC5772173DB}" dt="2019-05-13T19:48:00.400" v="1915" actId="20577"/>
        <pc:sldMkLst>
          <pc:docMk/>
          <pc:sldMk cId="0" sldId="261"/>
        </pc:sldMkLst>
        <pc:spChg chg="mod">
          <ac:chgData name="Peter Adamko" userId="a3f77acc-b597-4ea5-a5a1-e871050c6cdc" providerId="ADAL" clId="{7AC02EAF-A39B-45B1-A712-9AC5772173DB}" dt="2019-05-13T19:48:00.400" v="1915" actId="20577"/>
          <ac:spMkLst>
            <pc:docMk/>
            <pc:sldMk cId="0" sldId="261"/>
            <ac:spMk id="3" creationId="{00000000-0000-0000-0000-000000000000}"/>
          </ac:spMkLst>
        </pc:spChg>
      </pc:sldChg>
      <pc:sldChg chg="delSp modSp">
        <pc:chgData name="Peter Adamko" userId="a3f77acc-b597-4ea5-a5a1-e871050c6cdc" providerId="ADAL" clId="{7AC02EAF-A39B-45B1-A712-9AC5772173DB}" dt="2019-05-13T12:55:33.132" v="1167"/>
        <pc:sldMkLst>
          <pc:docMk/>
          <pc:sldMk cId="0" sldId="262"/>
        </pc:sldMkLst>
        <pc:spChg chg="mod">
          <ac:chgData name="Peter Adamko" userId="a3f77acc-b597-4ea5-a5a1-e871050c6cdc" providerId="ADAL" clId="{7AC02EAF-A39B-45B1-A712-9AC5772173DB}" dt="2019-05-13T12:55:16.793" v="1162"/>
          <ac:spMkLst>
            <pc:docMk/>
            <pc:sldMk cId="0" sldId="262"/>
            <ac:spMk id="3" creationId="{00000000-0000-0000-0000-000000000000}"/>
          </ac:spMkLst>
        </pc:spChg>
        <pc:grpChg chg="mod">
          <ac:chgData name="Peter Adamko" userId="a3f77acc-b597-4ea5-a5a1-e871050c6cdc" providerId="ADAL" clId="{7AC02EAF-A39B-45B1-A712-9AC5772173DB}" dt="2019-05-13T12:54:37.052" v="1148" actId="1076"/>
          <ac:grpSpMkLst>
            <pc:docMk/>
            <pc:sldMk cId="0" sldId="262"/>
            <ac:grpSpMk id="34" creationId="{00000000-0000-0000-0000-000000000000}"/>
          </ac:grpSpMkLst>
        </pc:grpChg>
        <pc:grpChg chg="del">
          <ac:chgData name="Peter Adamko" userId="a3f77acc-b597-4ea5-a5a1-e871050c6cdc" providerId="ADAL" clId="{7AC02EAF-A39B-45B1-A712-9AC5772173DB}" dt="2019-05-13T12:55:33.132" v="1167"/>
          <ac:grpSpMkLst>
            <pc:docMk/>
            <pc:sldMk cId="0" sldId="262"/>
            <ac:grpSpMk id="70" creationId="{00000000-0000-0000-0000-000000000000}"/>
          </ac:grpSpMkLst>
        </pc:grpChg>
      </pc:sldChg>
      <pc:sldChg chg="addSp modSp ord">
        <pc:chgData name="Peter Adamko" userId="a3f77acc-b597-4ea5-a5a1-e871050c6cdc" providerId="ADAL" clId="{7AC02EAF-A39B-45B1-A712-9AC5772173DB}" dt="2019-05-13T12:56:54.124" v="1191"/>
        <pc:sldMkLst>
          <pc:docMk/>
          <pc:sldMk cId="0" sldId="263"/>
        </pc:sldMkLst>
        <pc:spChg chg="mod">
          <ac:chgData name="Peter Adamko" userId="a3f77acc-b597-4ea5-a5a1-e871050c6cdc" providerId="ADAL" clId="{7AC02EAF-A39B-45B1-A712-9AC5772173DB}" dt="2019-05-13T12:56:54.124" v="1191"/>
          <ac:spMkLst>
            <pc:docMk/>
            <pc:sldMk cId="0" sldId="263"/>
            <ac:spMk id="2" creationId="{00000000-0000-0000-0000-000000000000}"/>
          </ac:spMkLst>
        </pc:spChg>
        <pc:spChg chg="mod">
          <ac:chgData name="Peter Adamko" userId="a3f77acc-b597-4ea5-a5a1-e871050c6cdc" providerId="ADAL" clId="{7AC02EAF-A39B-45B1-A712-9AC5772173DB}" dt="2019-05-13T12:54:14.976" v="1142" actId="6549"/>
          <ac:spMkLst>
            <pc:docMk/>
            <pc:sldMk cId="0" sldId="263"/>
            <ac:spMk id="3" creationId="{00000000-0000-0000-0000-000000000000}"/>
          </ac:spMkLst>
        </pc:spChg>
        <pc:grpChg chg="add mod">
          <ac:chgData name="Peter Adamko" userId="a3f77acc-b597-4ea5-a5a1-e871050c6cdc" providerId="ADAL" clId="{7AC02EAF-A39B-45B1-A712-9AC5772173DB}" dt="2019-05-13T12:53:23.442" v="1129" actId="1076"/>
          <ac:grpSpMkLst>
            <pc:docMk/>
            <pc:sldMk cId="0" sldId="263"/>
            <ac:grpSpMk id="4" creationId="{35036F01-60D0-4D7C-B277-C9C3AB9D71FD}"/>
          </ac:grpSpMkLst>
        </pc:grpChg>
      </pc:sldChg>
      <pc:sldChg chg="addSp modSp">
        <pc:chgData name="Peter Adamko" userId="a3f77acc-b597-4ea5-a5a1-e871050c6cdc" providerId="ADAL" clId="{7AC02EAF-A39B-45B1-A712-9AC5772173DB}" dt="2019-05-13T12:56:59.951" v="1192"/>
        <pc:sldMkLst>
          <pc:docMk/>
          <pc:sldMk cId="0" sldId="264"/>
        </pc:sldMkLst>
        <pc:spChg chg="mod">
          <ac:chgData name="Peter Adamko" userId="a3f77acc-b597-4ea5-a5a1-e871050c6cdc" providerId="ADAL" clId="{7AC02EAF-A39B-45B1-A712-9AC5772173DB}" dt="2019-05-13T12:56:59.951" v="1192"/>
          <ac:spMkLst>
            <pc:docMk/>
            <pc:sldMk cId="0" sldId="264"/>
            <ac:spMk id="2" creationId="{00000000-0000-0000-0000-000000000000}"/>
          </ac:spMkLst>
        </pc:spChg>
        <pc:spChg chg="mod">
          <ac:chgData name="Peter Adamko" userId="a3f77acc-b597-4ea5-a5a1-e871050c6cdc" providerId="ADAL" clId="{7AC02EAF-A39B-45B1-A712-9AC5772173DB}" dt="2019-05-13T12:56:13.719" v="1190" actId="20577"/>
          <ac:spMkLst>
            <pc:docMk/>
            <pc:sldMk cId="0" sldId="264"/>
            <ac:spMk id="3" creationId="{00000000-0000-0000-0000-000000000000}"/>
          </ac:spMkLst>
        </pc:spChg>
        <pc:grpChg chg="add mod">
          <ac:chgData name="Peter Adamko" userId="a3f77acc-b597-4ea5-a5a1-e871050c6cdc" providerId="ADAL" clId="{7AC02EAF-A39B-45B1-A712-9AC5772173DB}" dt="2019-05-13T12:55:40.397" v="1169" actId="1076"/>
          <ac:grpSpMkLst>
            <pc:docMk/>
            <pc:sldMk cId="0" sldId="264"/>
            <ac:grpSpMk id="4" creationId="{7D623C77-D8E6-43F5-A4DC-4D79F0DDD9B0}"/>
          </ac:grpSpMkLst>
        </pc:grpChg>
      </pc:sldChg>
      <pc:sldChg chg="modSp">
        <pc:chgData name="Peter Adamko" userId="a3f77acc-b597-4ea5-a5a1-e871050c6cdc" providerId="ADAL" clId="{7AC02EAF-A39B-45B1-A712-9AC5772173DB}" dt="2019-05-13T12:57:53.631" v="1196" actId="20577"/>
        <pc:sldMkLst>
          <pc:docMk/>
          <pc:sldMk cId="0" sldId="265"/>
        </pc:sldMkLst>
        <pc:spChg chg="mod">
          <ac:chgData name="Peter Adamko" userId="a3f77acc-b597-4ea5-a5a1-e871050c6cdc" providerId="ADAL" clId="{7AC02EAF-A39B-45B1-A712-9AC5772173DB}" dt="2019-05-13T12:57:53.631" v="1196" actId="20577"/>
          <ac:spMkLst>
            <pc:docMk/>
            <pc:sldMk cId="0" sldId="265"/>
            <ac:spMk id="3" creationId="{00000000-0000-0000-0000-000000000000}"/>
          </ac:spMkLst>
        </pc:spChg>
      </pc:sldChg>
      <pc:sldChg chg="modSp">
        <pc:chgData name="Peter Adamko" userId="a3f77acc-b597-4ea5-a5a1-e871050c6cdc" providerId="ADAL" clId="{7AC02EAF-A39B-45B1-A712-9AC5772173DB}" dt="2019-05-13T12:58:30.107" v="1242" actId="5793"/>
        <pc:sldMkLst>
          <pc:docMk/>
          <pc:sldMk cId="0" sldId="266"/>
        </pc:sldMkLst>
        <pc:spChg chg="mod">
          <ac:chgData name="Peter Adamko" userId="a3f77acc-b597-4ea5-a5a1-e871050c6cdc" providerId="ADAL" clId="{7AC02EAF-A39B-45B1-A712-9AC5772173DB}" dt="2019-05-13T12:58:30.107" v="1242" actId="5793"/>
          <ac:spMkLst>
            <pc:docMk/>
            <pc:sldMk cId="0" sldId="266"/>
            <ac:spMk id="3" creationId="{00000000-0000-0000-0000-000000000000}"/>
          </ac:spMkLst>
        </pc:spChg>
      </pc:sldChg>
      <pc:sldChg chg="modSp">
        <pc:chgData name="Peter Adamko" userId="a3f77acc-b597-4ea5-a5a1-e871050c6cdc" providerId="ADAL" clId="{7AC02EAF-A39B-45B1-A712-9AC5772173DB}" dt="2019-05-13T13:14:37.300" v="1416" actId="14100"/>
        <pc:sldMkLst>
          <pc:docMk/>
          <pc:sldMk cId="0" sldId="267"/>
        </pc:sldMkLst>
        <pc:spChg chg="mod">
          <ac:chgData name="Peter Adamko" userId="a3f77acc-b597-4ea5-a5a1-e871050c6cdc" providerId="ADAL" clId="{7AC02EAF-A39B-45B1-A712-9AC5772173DB}" dt="2019-05-13T13:14:37.300" v="1416" actId="14100"/>
          <ac:spMkLst>
            <pc:docMk/>
            <pc:sldMk cId="0" sldId="267"/>
            <ac:spMk id="2" creationId="{00000000-0000-0000-0000-000000000000}"/>
          </ac:spMkLst>
        </pc:spChg>
        <pc:spChg chg="mod">
          <ac:chgData name="Peter Adamko" userId="a3f77acc-b597-4ea5-a5a1-e871050c6cdc" providerId="ADAL" clId="{7AC02EAF-A39B-45B1-A712-9AC5772173DB}" dt="2019-05-13T13:14:05.497" v="1395" actId="20577"/>
          <ac:spMkLst>
            <pc:docMk/>
            <pc:sldMk cId="0" sldId="267"/>
            <ac:spMk id="3" creationId="{00000000-0000-0000-0000-000000000000}"/>
          </ac:spMkLst>
        </pc:spChg>
      </pc:sldChg>
      <pc:sldChg chg="modSp">
        <pc:chgData name="Peter Adamko" userId="a3f77acc-b597-4ea5-a5a1-e871050c6cdc" providerId="ADAL" clId="{7AC02EAF-A39B-45B1-A712-9AC5772173DB}" dt="2019-05-13T13:04:33.499" v="1370" actId="5793"/>
        <pc:sldMkLst>
          <pc:docMk/>
          <pc:sldMk cId="0" sldId="268"/>
        </pc:sldMkLst>
        <pc:spChg chg="mod">
          <ac:chgData name="Peter Adamko" userId="a3f77acc-b597-4ea5-a5a1-e871050c6cdc" providerId="ADAL" clId="{7AC02EAF-A39B-45B1-A712-9AC5772173DB}" dt="2019-05-13T13:04:33.499" v="1370" actId="5793"/>
          <ac:spMkLst>
            <pc:docMk/>
            <pc:sldMk cId="0" sldId="268"/>
            <ac:spMk id="3" creationId="{00000000-0000-0000-0000-000000000000}"/>
          </ac:spMkLst>
        </pc:spChg>
      </pc:sldChg>
      <pc:sldChg chg="modSp">
        <pc:chgData name="Peter Adamko" userId="a3f77acc-b597-4ea5-a5a1-e871050c6cdc" providerId="ADAL" clId="{7AC02EAF-A39B-45B1-A712-9AC5772173DB}" dt="2019-05-13T19:44:31.948" v="1870" actId="6549"/>
        <pc:sldMkLst>
          <pc:docMk/>
          <pc:sldMk cId="0" sldId="270"/>
        </pc:sldMkLst>
        <pc:spChg chg="mod">
          <ac:chgData name="Peter Adamko" userId="a3f77acc-b597-4ea5-a5a1-e871050c6cdc" providerId="ADAL" clId="{7AC02EAF-A39B-45B1-A712-9AC5772173DB}" dt="2019-05-13T19:44:31.948" v="1870" actId="6549"/>
          <ac:spMkLst>
            <pc:docMk/>
            <pc:sldMk cId="0" sldId="270"/>
            <ac:spMk id="3" creationId="{00000000-0000-0000-0000-000000000000}"/>
          </ac:spMkLst>
        </pc:spChg>
      </pc:sldChg>
      <pc:sldChg chg="addSp delSp modSp ord">
        <pc:chgData name="Peter Adamko" userId="a3f77acc-b597-4ea5-a5a1-e871050c6cdc" providerId="ADAL" clId="{7AC02EAF-A39B-45B1-A712-9AC5772173DB}" dt="2019-05-13T19:55:09.750" v="1942" actId="1076"/>
        <pc:sldMkLst>
          <pc:docMk/>
          <pc:sldMk cId="0" sldId="271"/>
        </pc:sldMkLst>
        <pc:picChg chg="add mod">
          <ac:chgData name="Peter Adamko" userId="a3f77acc-b597-4ea5-a5a1-e871050c6cdc" providerId="ADAL" clId="{7AC02EAF-A39B-45B1-A712-9AC5772173DB}" dt="2019-05-13T19:55:09.750" v="1942" actId="1076"/>
          <ac:picMkLst>
            <pc:docMk/>
            <pc:sldMk cId="0" sldId="271"/>
            <ac:picMk id="3" creationId="{BCEEB11E-A1B7-4259-8B69-B2547AC636DC}"/>
          </ac:picMkLst>
        </pc:picChg>
        <pc:picChg chg="del">
          <ac:chgData name="Peter Adamko" userId="a3f77acc-b597-4ea5-a5a1-e871050c6cdc" providerId="ADAL" clId="{7AC02EAF-A39B-45B1-A712-9AC5772173DB}" dt="2019-05-13T19:53:39.149" v="1916" actId="478"/>
          <ac:picMkLst>
            <pc:docMk/>
            <pc:sldMk cId="0" sldId="271"/>
            <ac:picMk id="1026" creationId="{00000000-0000-0000-0000-000000000000}"/>
          </ac:picMkLst>
        </pc:picChg>
      </pc:sldChg>
      <pc:sldChg chg="del">
        <pc:chgData name="Peter Adamko" userId="a3f77acc-b597-4ea5-a5a1-e871050c6cdc" providerId="ADAL" clId="{7AC02EAF-A39B-45B1-A712-9AC5772173DB}" dt="2019-05-13T13:05:13.177" v="1371" actId="2696"/>
        <pc:sldMkLst>
          <pc:docMk/>
          <pc:sldMk cId="0" sldId="272"/>
        </pc:sldMkLst>
      </pc:sldChg>
      <pc:sldChg chg="modSp">
        <pc:chgData name="Peter Adamko" userId="a3f77acc-b597-4ea5-a5a1-e871050c6cdc" providerId="ADAL" clId="{7AC02EAF-A39B-45B1-A712-9AC5772173DB}" dt="2019-05-13T13:15:09.230" v="1422" actId="20577"/>
        <pc:sldMkLst>
          <pc:docMk/>
          <pc:sldMk cId="0" sldId="273"/>
        </pc:sldMkLst>
        <pc:spChg chg="mod">
          <ac:chgData name="Peter Adamko" userId="a3f77acc-b597-4ea5-a5a1-e871050c6cdc" providerId="ADAL" clId="{7AC02EAF-A39B-45B1-A712-9AC5772173DB}" dt="2019-05-13T13:15:09.230" v="1422" actId="20577"/>
          <ac:spMkLst>
            <pc:docMk/>
            <pc:sldMk cId="0" sldId="273"/>
            <ac:spMk id="3" creationId="{00000000-0000-0000-0000-000000000000}"/>
          </ac:spMkLst>
        </pc:spChg>
      </pc:sldChg>
      <pc:sldChg chg="modSp">
        <pc:chgData name="Peter Adamko" userId="a3f77acc-b597-4ea5-a5a1-e871050c6cdc" providerId="ADAL" clId="{7AC02EAF-A39B-45B1-A712-9AC5772173DB}" dt="2019-05-13T20:01:34.612" v="1959" actId="20577"/>
        <pc:sldMkLst>
          <pc:docMk/>
          <pc:sldMk cId="0" sldId="281"/>
        </pc:sldMkLst>
        <pc:spChg chg="mod">
          <ac:chgData name="Peter Adamko" userId="a3f77acc-b597-4ea5-a5a1-e871050c6cdc" providerId="ADAL" clId="{7AC02EAF-A39B-45B1-A712-9AC5772173DB}" dt="2019-05-13T20:01:34.612" v="1959" actId="20577"/>
          <ac:spMkLst>
            <pc:docMk/>
            <pc:sldMk cId="0" sldId="281"/>
            <ac:spMk id="3" creationId="{00000000-0000-0000-0000-000000000000}"/>
          </ac:spMkLst>
        </pc:spChg>
      </pc:sldChg>
      <pc:sldChg chg="modSp">
        <pc:chgData name="Peter Adamko" userId="a3f77acc-b597-4ea5-a5a1-e871050c6cdc" providerId="ADAL" clId="{7AC02EAF-A39B-45B1-A712-9AC5772173DB}" dt="2019-05-13T13:16:27.905" v="1424" actId="20577"/>
        <pc:sldMkLst>
          <pc:docMk/>
          <pc:sldMk cId="0" sldId="282"/>
        </pc:sldMkLst>
        <pc:spChg chg="mod">
          <ac:chgData name="Peter Adamko" userId="a3f77acc-b597-4ea5-a5a1-e871050c6cdc" providerId="ADAL" clId="{7AC02EAF-A39B-45B1-A712-9AC5772173DB}" dt="2019-05-13T13:16:27.905" v="1424" actId="20577"/>
          <ac:spMkLst>
            <pc:docMk/>
            <pc:sldMk cId="0" sldId="282"/>
            <ac:spMk id="3" creationId="{00000000-0000-0000-0000-000000000000}"/>
          </ac:spMkLst>
        </pc:spChg>
      </pc:sldChg>
      <pc:sldChg chg="modSp">
        <pc:chgData name="Peter Adamko" userId="a3f77acc-b597-4ea5-a5a1-e871050c6cdc" providerId="ADAL" clId="{7AC02EAF-A39B-45B1-A712-9AC5772173DB}" dt="2019-05-13T13:16:42.779" v="1425" actId="20577"/>
        <pc:sldMkLst>
          <pc:docMk/>
          <pc:sldMk cId="0" sldId="285"/>
        </pc:sldMkLst>
        <pc:spChg chg="mod">
          <ac:chgData name="Peter Adamko" userId="a3f77acc-b597-4ea5-a5a1-e871050c6cdc" providerId="ADAL" clId="{7AC02EAF-A39B-45B1-A712-9AC5772173DB}" dt="2019-05-13T13:16:42.779" v="1425" actId="20577"/>
          <ac:spMkLst>
            <pc:docMk/>
            <pc:sldMk cId="0" sldId="285"/>
            <ac:spMk id="3" creationId="{00000000-0000-0000-0000-000000000000}"/>
          </ac:spMkLst>
        </pc:spChg>
      </pc:sldChg>
      <pc:sldChg chg="modSp">
        <pc:chgData name="Peter Adamko" userId="a3f77acc-b597-4ea5-a5a1-e871050c6cdc" providerId="ADAL" clId="{7AC02EAF-A39B-45B1-A712-9AC5772173DB}" dt="2019-05-13T13:17:09.807" v="1427" actId="20577"/>
        <pc:sldMkLst>
          <pc:docMk/>
          <pc:sldMk cId="0" sldId="287"/>
        </pc:sldMkLst>
        <pc:spChg chg="mod">
          <ac:chgData name="Peter Adamko" userId="a3f77acc-b597-4ea5-a5a1-e871050c6cdc" providerId="ADAL" clId="{7AC02EAF-A39B-45B1-A712-9AC5772173DB}" dt="2019-05-13T13:17:09.807" v="1427" actId="20577"/>
          <ac:spMkLst>
            <pc:docMk/>
            <pc:sldMk cId="0" sldId="287"/>
            <ac:spMk id="3" creationId="{00000000-0000-0000-0000-000000000000}"/>
          </ac:spMkLst>
        </pc:spChg>
      </pc:sldChg>
      <pc:sldChg chg="modSp">
        <pc:chgData name="Peter Adamko" userId="a3f77acc-b597-4ea5-a5a1-e871050c6cdc" providerId="ADAL" clId="{7AC02EAF-A39B-45B1-A712-9AC5772173DB}" dt="2019-05-13T13:19:49.885" v="1437" actId="6549"/>
        <pc:sldMkLst>
          <pc:docMk/>
          <pc:sldMk cId="0" sldId="306"/>
        </pc:sldMkLst>
        <pc:spChg chg="mod">
          <ac:chgData name="Peter Adamko" userId="a3f77acc-b597-4ea5-a5a1-e871050c6cdc" providerId="ADAL" clId="{7AC02EAF-A39B-45B1-A712-9AC5772173DB}" dt="2019-05-13T13:19:49.885" v="1437" actId="6549"/>
          <ac:spMkLst>
            <pc:docMk/>
            <pc:sldMk cId="0" sldId="306"/>
            <ac:spMk id="3" creationId="{00000000-0000-0000-0000-000000000000}"/>
          </ac:spMkLst>
        </pc:spChg>
      </pc:sldChg>
      <pc:sldChg chg="addSp delSp modSp">
        <pc:chgData name="Peter Adamko" userId="a3f77acc-b597-4ea5-a5a1-e871050c6cdc" providerId="ADAL" clId="{7AC02EAF-A39B-45B1-A712-9AC5772173DB}" dt="2019-05-13T13:24:53.400" v="1480" actId="1076"/>
        <pc:sldMkLst>
          <pc:docMk/>
          <pc:sldMk cId="0" sldId="308"/>
        </pc:sldMkLst>
        <pc:spChg chg="del mod">
          <ac:chgData name="Peter Adamko" userId="a3f77acc-b597-4ea5-a5a1-e871050c6cdc" providerId="ADAL" clId="{7AC02EAF-A39B-45B1-A712-9AC5772173DB}" dt="2019-05-13T13:23:14.731" v="1440" actId="478"/>
          <ac:spMkLst>
            <pc:docMk/>
            <pc:sldMk cId="0" sldId="308"/>
            <ac:spMk id="3" creationId="{00000000-0000-0000-0000-000000000000}"/>
          </ac:spMkLst>
        </pc:spChg>
        <pc:spChg chg="add">
          <ac:chgData name="Peter Adamko" userId="a3f77acc-b597-4ea5-a5a1-e871050c6cdc" providerId="ADAL" clId="{7AC02EAF-A39B-45B1-A712-9AC5772173DB}" dt="2019-05-06T14:41:29.641" v="3"/>
          <ac:spMkLst>
            <pc:docMk/>
            <pc:sldMk cId="0" sldId="308"/>
            <ac:spMk id="5" creationId="{89EBEF16-60B9-4CCA-8FB9-101ECDB305D3}"/>
          </ac:spMkLst>
        </pc:spChg>
        <pc:spChg chg="add del mod">
          <ac:chgData name="Peter Adamko" userId="a3f77acc-b597-4ea5-a5a1-e871050c6cdc" providerId="ADAL" clId="{7AC02EAF-A39B-45B1-A712-9AC5772173DB}" dt="2019-05-13T13:23:17.855" v="1441" actId="478"/>
          <ac:spMkLst>
            <pc:docMk/>
            <pc:sldMk cId="0" sldId="308"/>
            <ac:spMk id="7" creationId="{78A2DA18-9D84-4BC7-A95B-16908AF966A5}"/>
          </ac:spMkLst>
        </pc:spChg>
        <pc:spChg chg="add mod">
          <ac:chgData name="Peter Adamko" userId="a3f77acc-b597-4ea5-a5a1-e871050c6cdc" providerId="ADAL" clId="{7AC02EAF-A39B-45B1-A712-9AC5772173DB}" dt="2019-05-13T13:24:53.400" v="1480" actId="1076"/>
          <ac:spMkLst>
            <pc:docMk/>
            <pc:sldMk cId="0" sldId="308"/>
            <ac:spMk id="8" creationId="{9FC24EA0-CEB7-446F-BCF4-7D649B17D4ED}"/>
          </ac:spMkLst>
        </pc:spChg>
        <pc:graphicFrameChg chg="add mod modGraphic">
          <ac:chgData name="Peter Adamko" userId="a3f77acc-b597-4ea5-a5a1-e871050c6cdc" providerId="ADAL" clId="{7AC02EAF-A39B-45B1-A712-9AC5772173DB}" dt="2019-05-13T13:23:08.966" v="1439" actId="255"/>
          <ac:graphicFrameMkLst>
            <pc:docMk/>
            <pc:sldMk cId="0" sldId="308"/>
            <ac:graphicFrameMk id="4" creationId="{414B6C1F-F89B-4D2A-8E25-23C2D226576D}"/>
          </ac:graphicFrameMkLst>
        </pc:graphicFrameChg>
      </pc:sldChg>
      <pc:sldChg chg="modSp">
        <pc:chgData name="Peter Adamko" userId="a3f77acc-b597-4ea5-a5a1-e871050c6cdc" providerId="ADAL" clId="{7AC02EAF-A39B-45B1-A712-9AC5772173DB}" dt="2019-05-13T19:37:08.446" v="1846" actId="20577"/>
        <pc:sldMkLst>
          <pc:docMk/>
          <pc:sldMk cId="0" sldId="310"/>
        </pc:sldMkLst>
        <pc:spChg chg="mod">
          <ac:chgData name="Peter Adamko" userId="a3f77acc-b597-4ea5-a5a1-e871050c6cdc" providerId="ADAL" clId="{7AC02EAF-A39B-45B1-A712-9AC5772173DB}" dt="2019-05-13T19:37:08.446" v="1846" actId="20577"/>
          <ac:spMkLst>
            <pc:docMk/>
            <pc:sldMk cId="0" sldId="310"/>
            <ac:spMk id="3" creationId="{00000000-0000-0000-0000-000000000000}"/>
          </ac:spMkLst>
        </pc:spChg>
      </pc:sldChg>
      <pc:sldChg chg="addSp modSp add ord">
        <pc:chgData name="Peter Adamko" userId="a3f77acc-b597-4ea5-a5a1-e871050c6cdc" providerId="ADAL" clId="{7AC02EAF-A39B-45B1-A712-9AC5772173DB}" dt="2019-05-13T13:43:13.568" v="1616"/>
        <pc:sldMkLst>
          <pc:docMk/>
          <pc:sldMk cId="4141674335" sldId="314"/>
        </pc:sldMkLst>
        <pc:spChg chg="mod">
          <ac:chgData name="Peter Adamko" userId="a3f77acc-b597-4ea5-a5a1-e871050c6cdc" providerId="ADAL" clId="{7AC02EAF-A39B-45B1-A712-9AC5772173DB}" dt="2019-05-13T13:35:45.918" v="1520" actId="20577"/>
          <ac:spMkLst>
            <pc:docMk/>
            <pc:sldMk cId="4141674335" sldId="314"/>
            <ac:spMk id="2" creationId="{00000000-0000-0000-0000-000000000000}"/>
          </ac:spMkLst>
        </pc:spChg>
        <pc:spChg chg="mod">
          <ac:chgData name="Peter Adamko" userId="a3f77acc-b597-4ea5-a5a1-e871050c6cdc" providerId="ADAL" clId="{7AC02EAF-A39B-45B1-A712-9AC5772173DB}" dt="2019-05-13T13:43:13.568" v="1616"/>
          <ac:spMkLst>
            <pc:docMk/>
            <pc:sldMk cId="4141674335" sldId="314"/>
            <ac:spMk id="3" creationId="{00000000-0000-0000-0000-000000000000}"/>
          </ac:spMkLst>
        </pc:spChg>
        <pc:spChg chg="add mod">
          <ac:chgData name="Peter Adamko" userId="a3f77acc-b597-4ea5-a5a1-e871050c6cdc" providerId="ADAL" clId="{7AC02EAF-A39B-45B1-A712-9AC5772173DB}" dt="2019-05-13T13:41:49.454" v="1613" actId="1076"/>
          <ac:spMkLst>
            <pc:docMk/>
            <pc:sldMk cId="4141674335" sldId="314"/>
            <ac:spMk id="4" creationId="{97EDAE5F-F004-4060-8551-D4AB5680FC68}"/>
          </ac:spMkLst>
        </pc:spChg>
      </pc:sldChg>
      <pc:sldChg chg="addSp delSp modSp add">
        <pc:chgData name="Peter Adamko" userId="a3f77acc-b597-4ea5-a5a1-e871050c6cdc" providerId="ADAL" clId="{7AC02EAF-A39B-45B1-A712-9AC5772173DB}" dt="2019-05-13T13:25:29.088" v="1486"/>
        <pc:sldMkLst>
          <pc:docMk/>
          <pc:sldMk cId="3505166444" sldId="315"/>
        </pc:sldMkLst>
        <pc:spChg chg="del">
          <ac:chgData name="Peter Adamko" userId="a3f77acc-b597-4ea5-a5a1-e871050c6cdc" providerId="ADAL" clId="{7AC02EAF-A39B-45B1-A712-9AC5772173DB}" dt="2019-05-13T13:25:21.480" v="1484" actId="478"/>
          <ac:spMkLst>
            <pc:docMk/>
            <pc:sldMk cId="3505166444" sldId="315"/>
            <ac:spMk id="3" creationId="{00000000-0000-0000-0000-000000000000}"/>
          </ac:spMkLst>
        </pc:spChg>
        <pc:spChg chg="add del mod">
          <ac:chgData name="Peter Adamko" userId="a3f77acc-b597-4ea5-a5a1-e871050c6cdc" providerId="ADAL" clId="{7AC02EAF-A39B-45B1-A712-9AC5772173DB}" dt="2019-05-13T13:25:27.338" v="1485" actId="478"/>
          <ac:spMkLst>
            <pc:docMk/>
            <pc:sldMk cId="3505166444" sldId="315"/>
            <ac:spMk id="7" creationId="{7668FDF5-6505-4A9E-8A33-6B36CDE693EC}"/>
          </ac:spMkLst>
        </pc:spChg>
        <pc:spChg chg="add">
          <ac:chgData name="Peter Adamko" userId="a3f77acc-b597-4ea5-a5a1-e871050c6cdc" providerId="ADAL" clId="{7AC02EAF-A39B-45B1-A712-9AC5772173DB}" dt="2019-05-13T13:25:29.088" v="1486"/>
          <ac:spMkLst>
            <pc:docMk/>
            <pc:sldMk cId="3505166444" sldId="315"/>
            <ac:spMk id="8" creationId="{0804346A-7209-4A24-A9F9-937C57A566FA}"/>
          </ac:spMkLst>
        </pc:spChg>
        <pc:graphicFrameChg chg="mod modGraphic">
          <ac:chgData name="Peter Adamko" userId="a3f77acc-b597-4ea5-a5a1-e871050c6cdc" providerId="ADAL" clId="{7AC02EAF-A39B-45B1-A712-9AC5772173DB}" dt="2019-05-13T13:25:08.771" v="1483" actId="255"/>
          <ac:graphicFrameMkLst>
            <pc:docMk/>
            <pc:sldMk cId="3505166444" sldId="315"/>
            <ac:graphicFrameMk id="4" creationId="{414B6C1F-F89B-4D2A-8E25-23C2D226576D}"/>
          </ac:graphicFrameMkLst>
        </pc:graphicFrameChg>
      </pc:sldChg>
      <pc:sldChg chg="modSp add">
        <pc:chgData name="Peter Adamko" userId="a3f77acc-b597-4ea5-a5a1-e871050c6cdc" providerId="ADAL" clId="{7AC02EAF-A39B-45B1-A712-9AC5772173DB}" dt="2019-05-13T19:30:09.186" v="1836" actId="20577"/>
        <pc:sldMkLst>
          <pc:docMk/>
          <pc:sldMk cId="3096632372" sldId="316"/>
        </pc:sldMkLst>
        <pc:spChg chg="mod">
          <ac:chgData name="Peter Adamko" userId="a3f77acc-b597-4ea5-a5a1-e871050c6cdc" providerId="ADAL" clId="{7AC02EAF-A39B-45B1-A712-9AC5772173DB}" dt="2019-05-13T19:20:09.079" v="1625"/>
          <ac:spMkLst>
            <pc:docMk/>
            <pc:sldMk cId="3096632372" sldId="316"/>
            <ac:spMk id="2" creationId="{00000000-0000-0000-0000-000000000000}"/>
          </ac:spMkLst>
        </pc:spChg>
        <pc:spChg chg="mod">
          <ac:chgData name="Peter Adamko" userId="a3f77acc-b597-4ea5-a5a1-e871050c6cdc" providerId="ADAL" clId="{7AC02EAF-A39B-45B1-A712-9AC5772173DB}" dt="2019-05-13T19:30:09.186" v="1836" actId="20577"/>
          <ac:spMkLst>
            <pc:docMk/>
            <pc:sldMk cId="3096632372" sldId="316"/>
            <ac:spMk id="3" creationId="{00000000-0000-0000-0000-000000000000}"/>
          </ac:spMkLst>
        </pc:spChg>
      </pc:sldChg>
      <pc:sldChg chg="addSp modSp add">
        <pc:chgData name="Peter Adamko" userId="a3f77acc-b597-4ea5-a5a1-e871050c6cdc" providerId="ADAL" clId="{7AC02EAF-A39B-45B1-A712-9AC5772173DB}" dt="2019-05-13T19:39:31.833" v="1849" actId="27636"/>
        <pc:sldMkLst>
          <pc:docMk/>
          <pc:sldMk cId="44877936" sldId="317"/>
        </pc:sldMkLst>
        <pc:spChg chg="mod">
          <ac:chgData name="Peter Adamko" userId="a3f77acc-b597-4ea5-a5a1-e871050c6cdc" providerId="ADAL" clId="{7AC02EAF-A39B-45B1-A712-9AC5772173DB}" dt="2019-05-13T19:39:31.833" v="1849" actId="27636"/>
          <ac:spMkLst>
            <pc:docMk/>
            <pc:sldMk cId="44877936" sldId="317"/>
            <ac:spMk id="3" creationId="{00000000-0000-0000-0000-000000000000}"/>
          </ac:spMkLst>
        </pc:spChg>
        <pc:spChg chg="add mod">
          <ac:chgData name="Peter Adamko" userId="a3f77acc-b597-4ea5-a5a1-e871050c6cdc" providerId="ADAL" clId="{7AC02EAF-A39B-45B1-A712-9AC5772173DB}" dt="2019-05-13T13:25:44.943" v="1488" actId="1076"/>
          <ac:spMkLst>
            <pc:docMk/>
            <pc:sldMk cId="44877936" sldId="317"/>
            <ac:spMk id="4" creationId="{4A3F68BA-05C0-4CED-AA22-95CBD6088069}"/>
          </ac:spMkLst>
        </pc:spChg>
      </pc:sldChg>
      <pc:sldChg chg="add del">
        <pc:chgData name="Peter Adamko" userId="a3f77acc-b597-4ea5-a5a1-e871050c6cdc" providerId="ADAL" clId="{7AC02EAF-A39B-45B1-A712-9AC5772173DB}" dt="2019-05-13T13:27:24.304" v="1490" actId="2696"/>
        <pc:sldMkLst>
          <pc:docMk/>
          <pc:sldMk cId="86332162" sldId="318"/>
        </pc:sldMkLst>
      </pc:sldChg>
      <pc:sldChg chg="add ord">
        <pc:chgData name="Peter Adamko" userId="a3f77acc-b597-4ea5-a5a1-e871050c6cdc" providerId="ADAL" clId="{7AC02EAF-A39B-45B1-A712-9AC5772173DB}" dt="2019-05-13T13:37:36.930" v="1522"/>
        <pc:sldMkLst>
          <pc:docMk/>
          <pc:sldMk cId="2973802460" sldId="318"/>
        </pc:sldMkLst>
      </pc:sldChg>
      <pc:sldChg chg="add del">
        <pc:chgData name="Peter Adamko" userId="a3f77acc-b597-4ea5-a5a1-e871050c6cdc" providerId="ADAL" clId="{7AC02EAF-A39B-45B1-A712-9AC5772173DB}" dt="2019-05-13T13:27:20.455" v="1489" actId="2696"/>
        <pc:sldMkLst>
          <pc:docMk/>
          <pc:sldMk cId="2528055296" sldId="319"/>
        </pc:sldMkLst>
      </pc:sldChg>
      <pc:sldMasterChg chg="modSldLayout">
        <pc:chgData name="Peter Adamko" userId="a3f77acc-b597-4ea5-a5a1-e871050c6cdc" providerId="ADAL" clId="{7AC02EAF-A39B-45B1-A712-9AC5772173DB}" dt="2019-05-06T15:18:22.440" v="410" actId="20577"/>
        <pc:sldMasterMkLst>
          <pc:docMk/>
          <pc:sldMasterMk cId="0" sldId="2147483684"/>
        </pc:sldMasterMkLst>
        <pc:sldLayoutChg chg="modSp">
          <pc:chgData name="Peter Adamko" userId="a3f77acc-b597-4ea5-a5a1-e871050c6cdc" providerId="ADAL" clId="{7AC02EAF-A39B-45B1-A712-9AC5772173DB}" dt="2019-05-06T15:18:22.440" v="410" actId="20577"/>
          <pc:sldLayoutMkLst>
            <pc:docMk/>
            <pc:sldMasterMk cId="0" sldId="2147483684"/>
            <pc:sldLayoutMk cId="0" sldId="2147483686"/>
          </pc:sldLayoutMkLst>
          <pc:spChg chg="mod">
            <ac:chgData name="Peter Adamko" userId="a3f77acc-b597-4ea5-a5a1-e871050c6cdc" providerId="ADAL" clId="{7AC02EAF-A39B-45B1-A712-9AC5772173DB}" dt="2019-05-06T15:18:22.440" v="410" actId="20577"/>
            <ac:spMkLst>
              <pc:docMk/>
              <pc:sldMasterMk cId="0" sldId="2147483684"/>
              <pc:sldLayoutMk cId="0" sldId="2147483686"/>
              <ac:spMk id="7" creationId="{00000000-0000-0000-0000-000000000000}"/>
            </ac:spMkLst>
          </pc:spChg>
        </pc:sldLayoutChg>
      </pc:sldMasterChg>
    </pc:docChg>
  </pc:docChgLst>
  <pc:docChgLst>
    <pc:chgData name="Peter Adamko" userId="662c8a1e-99f2-4b63-864d-903077c082b9" providerId="ADAL" clId="{F9876D90-A1C3-45FC-A13A-92DA7726EDD5}"/>
    <pc:docChg chg="custSel modSld">
      <pc:chgData name="Peter Adamko" userId="662c8a1e-99f2-4b63-864d-903077c082b9" providerId="ADAL" clId="{F9876D90-A1C3-45FC-A13A-92DA7726EDD5}" dt="2023-10-26T10:50:06.746" v="4" actId="6549"/>
      <pc:docMkLst>
        <pc:docMk/>
      </pc:docMkLst>
      <pc:sldChg chg="modSp mod">
        <pc:chgData name="Peter Adamko" userId="662c8a1e-99f2-4b63-864d-903077c082b9" providerId="ADAL" clId="{F9876D90-A1C3-45FC-A13A-92DA7726EDD5}" dt="2023-10-26T10:50:06.746" v="4" actId="6549"/>
        <pc:sldMkLst>
          <pc:docMk/>
          <pc:sldMk cId="0" sldId="262"/>
        </pc:sldMkLst>
        <pc:spChg chg="mod">
          <ac:chgData name="Peter Adamko" userId="662c8a1e-99f2-4b63-864d-903077c082b9" providerId="ADAL" clId="{F9876D90-A1C3-45FC-A13A-92DA7726EDD5}" dt="2023-10-26T10:50:06.746" v="4" actId="6549"/>
          <ac:spMkLst>
            <pc:docMk/>
            <pc:sldMk cId="0" sldId="26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C5B55-8205-4266-990D-D32927F4E1E2}" type="datetimeFigureOut">
              <a:rPr lang="sk-SK" smtClean="0"/>
              <a:t>26. 10. 2023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D7564-7264-4FF6-90D0-2B2A1271DB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73063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D7564-7264-4FF6-90D0-2B2A1271DB9D}" type="slidenum">
              <a:rPr lang="sk-SK" smtClean="0"/>
              <a:t>2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9D7564-7264-4FF6-90D0-2B2A1271DB9D}" type="slidenum">
              <a:rPr lang="sk-SK" smtClean="0"/>
              <a:t>50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4514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4A41-848C-4CDC-9140-8F3A4A72E673}" type="datetime1">
              <a:rPr lang="sk-SK" smtClean="0"/>
              <a:t>26. 10. 2023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315B2-5E4A-4C12-A22A-E84815B901A7}" type="datetime1">
              <a:rPr lang="sk-SK" smtClean="0"/>
              <a:t>26. 10. 2023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8DDEA-4ECD-4521-9415-C7921A92FF14}" type="datetime1">
              <a:rPr lang="sk-SK" smtClean="0"/>
              <a:t>26. 10. 2023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dirty="0"/>
              <a:t>Kliknite sem a upravte štýly predlohy textu.</a:t>
            </a:r>
          </a:p>
          <a:p>
            <a:pPr lvl="1" eaLnBrk="1" latinLnBrk="0" hangingPunct="1"/>
            <a:r>
              <a:rPr lang="sk-SK" dirty="0"/>
              <a:t>Druhá úroveň</a:t>
            </a:r>
          </a:p>
          <a:p>
            <a:pPr lvl="2" eaLnBrk="1" latinLnBrk="0" hangingPunct="1"/>
            <a:r>
              <a:rPr lang="sk-SK" dirty="0"/>
              <a:t>Tretia úroveň</a:t>
            </a:r>
          </a:p>
          <a:p>
            <a:pPr lvl="3" eaLnBrk="1" latinLnBrk="0" hangingPunct="1"/>
            <a:r>
              <a:rPr lang="sk-SK" dirty="0"/>
              <a:t>Štvrtá úroveň</a:t>
            </a:r>
          </a:p>
          <a:p>
            <a:pPr lvl="4" eaLnBrk="1" latinLnBrk="0" hangingPunct="1"/>
            <a:r>
              <a:rPr lang="sk-SK" dirty="0"/>
              <a:t>Piata úroveň</a:t>
            </a:r>
            <a:endParaRPr kumimoji="0"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07D9-3DF3-4128-912F-BDD3D97511FB}" type="datetime1">
              <a:rPr lang="sk-SK" smtClean="0"/>
              <a:t>26. 10. 2023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BlokTextu 6"/>
          <p:cNvSpPr txBox="1"/>
          <p:nvPr userDrawn="1"/>
        </p:nvSpPr>
        <p:spPr>
          <a:xfrm>
            <a:off x="8358214" y="6550223"/>
            <a:ext cx="785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82B60B-3DD5-4818-AC54-468EDE583A5E}" type="slidenum">
              <a:rPr lang="sk-SK" sz="1400" smtClean="0">
                <a:latin typeface="Times New Roman" pitchFamily="18" charset="0"/>
                <a:cs typeface="Times New Roman" pitchFamily="18" charset="0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/5</a:t>
            </a:r>
            <a:r>
              <a:rPr lang="sk-SK" sz="14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18BB-0155-42D8-AE77-51CEFD5C463F}" type="datetime1">
              <a:rPr lang="sk-SK" smtClean="0"/>
              <a:t>26. 10. 2023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6DCA0-AD63-494F-ADAA-03E78259CA21}" type="datetime1">
              <a:rPr lang="sk-SK" smtClean="0"/>
              <a:t>26. 10. 2023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85325-BC21-43C2-8E5F-5621ECB1D7A9}" type="datetime1">
              <a:rPr lang="sk-SK" smtClean="0"/>
              <a:t>26. 10. 2023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214F-9CA7-4C6D-8CE2-4BF9824D92DD}" type="datetime1">
              <a:rPr lang="sk-SK" smtClean="0"/>
              <a:t>26. 10. 2023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040-2F01-498C-9B79-B6CFEDF3860B}" type="datetime1">
              <a:rPr lang="sk-SK" smtClean="0"/>
              <a:t>26. 10. 2023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EB97-4F8A-4806-AC07-B23E2D1D7A76}" type="datetime1">
              <a:rPr lang="sk-SK" smtClean="0"/>
              <a:t>26. 10. 2023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2" name="Obdĺž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7296245-0331-4A3C-8FD5-B968B0CADA25}" type="datetime1">
              <a:rPr lang="sk-SK" smtClean="0"/>
              <a:t>26. 10. 2023</a:t>
            </a:fld>
            <a:endParaRPr lang="sk-SK"/>
          </a:p>
        </p:txBody>
      </p:sp>
      <p:sp>
        <p:nvSpPr>
          <p:cNvPr id="11" name="Obdĺž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C82B60B-3DD5-4818-AC54-468EDE583A5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ĺž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FFAAC3A-C168-40C6-9404-9743807CE63D}" type="datetime1">
              <a:rPr lang="sk-SK" smtClean="0"/>
              <a:t>26. 10. 2023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</a:defRPr>
            </a:lvl1pPr>
            <a:extLst/>
          </a:lstStyle>
          <a:p>
            <a:fld id="{6C82B60B-3DD5-4818-AC54-468EDE583A5E}" type="slidenum">
              <a:rPr lang="sk-SK" smtClean="0"/>
              <a:pPr/>
              <a:t>‹#›</a:t>
            </a:fld>
            <a:r>
              <a:rPr lang="en-US" dirty="0"/>
              <a:t>/54</a:t>
            </a:r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Bezpečnosť elektronických komunikácií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Peter Adamko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Hashovacia</a:t>
            </a:r>
            <a:r>
              <a:rPr lang="sk-SK" dirty="0"/>
              <a:t> funkcia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r>
              <a:rPr lang="sk-SK" dirty="0"/>
              <a:t>Vstupom </a:t>
            </a:r>
            <a:r>
              <a:rPr lang="sk-SK" dirty="0" err="1"/>
              <a:t>hash</a:t>
            </a:r>
            <a:r>
              <a:rPr lang="sk-SK" dirty="0"/>
              <a:t> funkcie sú dáta a výstupom je digitálny odtlačok (</a:t>
            </a:r>
            <a:r>
              <a:rPr lang="sk-SK" dirty="0" err="1"/>
              <a:t>hash</a:t>
            </a:r>
            <a:r>
              <a:rPr lang="sk-SK" dirty="0"/>
              <a:t>).</a:t>
            </a:r>
          </a:p>
          <a:p>
            <a:pPr marL="0">
              <a:buNone/>
            </a:pPr>
            <a:r>
              <a:rPr lang="sk-SK" dirty="0"/>
              <a:t> </a:t>
            </a:r>
          </a:p>
          <a:p>
            <a:pPr>
              <a:buNone/>
            </a:pPr>
            <a:r>
              <a:rPr lang="sk-SK" dirty="0"/>
              <a:t>Algoritmus musí spĺňať:</a:t>
            </a:r>
          </a:p>
          <a:p>
            <a:r>
              <a:rPr lang="sk-SK" dirty="0"/>
              <a:t>z odtlačku nie je možné zistiť pôvodné dáta</a:t>
            </a:r>
          </a:p>
          <a:p>
            <a:r>
              <a:rPr lang="sk-SK" dirty="0"/>
              <a:t>„neexistujú“ dve rôzne správy, majúce zhodný odtlačok.</a:t>
            </a:r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Hashovacia</a:t>
            </a:r>
            <a:r>
              <a:rPr lang="sk-SK" dirty="0"/>
              <a:t> funkcia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5143536"/>
          </a:xfrm>
        </p:spPr>
        <p:txBody>
          <a:bodyPr>
            <a:normAutofit lnSpcReduction="10000"/>
          </a:bodyPr>
          <a:lstStyle/>
          <a:p>
            <a:r>
              <a:rPr lang="sk-SK" dirty="0"/>
              <a:t>Použitie napríklad pri ukladaní hesiel.</a:t>
            </a:r>
          </a:p>
          <a:p>
            <a:endParaRPr lang="sk-SK" dirty="0"/>
          </a:p>
          <a:p>
            <a:r>
              <a:rPr lang="sk-SK" dirty="0"/>
              <a:t>Príklad funkcie md5: </a:t>
            </a:r>
          </a:p>
          <a:p>
            <a:pPr lvl="1"/>
            <a:r>
              <a:rPr lang="sk-SK" dirty="0"/>
              <a:t>Vstup: - „Ema má mamu“</a:t>
            </a:r>
          </a:p>
          <a:p>
            <a:pPr lvl="1"/>
            <a:r>
              <a:rPr lang="sk-SK" dirty="0"/>
              <a:t>Digitálny otlačok:</a:t>
            </a:r>
          </a:p>
          <a:p>
            <a:pPr marL="457200" lvl="1" indent="0">
              <a:buNone/>
            </a:pPr>
            <a:r>
              <a:rPr lang="sk-SK" dirty="0">
                <a:latin typeface="Courier New" pitchFamily="49" charset="0"/>
                <a:cs typeface="Courier New" pitchFamily="49" charset="0"/>
              </a:rPr>
              <a:t>83c36a679a8882497214383011c35a52</a:t>
            </a:r>
          </a:p>
          <a:p>
            <a:pPr marL="457200" lvl="1" indent="0">
              <a:buNone/>
            </a:pPr>
            <a:endParaRPr lang="sk-SK" dirty="0"/>
          </a:p>
          <a:p>
            <a:pPr lvl="1"/>
            <a:r>
              <a:rPr lang="sk-SK" dirty="0"/>
              <a:t>Vstup - „Ema má mamu</a:t>
            </a:r>
            <a:r>
              <a:rPr lang="sk-SK" dirty="0">
                <a:highlight>
                  <a:srgbClr val="FFFF00"/>
                </a:highlight>
              </a:rPr>
              <a:t>.</a:t>
            </a:r>
            <a:r>
              <a:rPr lang="sk-SK" dirty="0"/>
              <a:t>“</a:t>
            </a:r>
          </a:p>
          <a:p>
            <a:pPr lvl="1"/>
            <a:r>
              <a:rPr lang="sk-SK" dirty="0"/>
              <a:t>Digitálny otlačok:</a:t>
            </a:r>
          </a:p>
          <a:p>
            <a:pPr marL="457200" lvl="1" indent="0">
              <a:buNone/>
            </a:pPr>
            <a:r>
              <a:rPr lang="sk-SK" dirty="0">
                <a:latin typeface="Courier New" pitchFamily="49" charset="0"/>
                <a:cs typeface="Courier New" pitchFamily="49" charset="0"/>
              </a:rPr>
              <a:t>69cdec99f5250ccaebfacc47ac6ad53c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55448"/>
            <a:ext cx="8784976" cy="1252728"/>
          </a:xfrm>
        </p:spPr>
        <p:txBody>
          <a:bodyPr>
            <a:normAutofit fontScale="90000"/>
          </a:bodyPr>
          <a:lstStyle/>
          <a:p>
            <a:r>
              <a:rPr lang="sk-SK" dirty="0"/>
              <a:t>Zaručený elektronický podpis (ZEP)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b="1" u="sng" dirty="0"/>
              <a:t>ZEP zaručuje:</a:t>
            </a:r>
            <a:r>
              <a:rPr lang="sk-SK" dirty="0"/>
              <a:t> </a:t>
            </a:r>
          </a:p>
          <a:p>
            <a:r>
              <a:rPr lang="sk-SK" b="1" dirty="0"/>
              <a:t>autentifikáciu</a:t>
            </a:r>
            <a:r>
              <a:rPr lang="sk-SK" dirty="0"/>
              <a:t> - zabezpečuje jednoznačnú identifikáciu osoby, ktorá dokument podpisuje, </a:t>
            </a:r>
          </a:p>
          <a:p>
            <a:r>
              <a:rPr lang="sk-SK" b="1" dirty="0"/>
              <a:t>integritu</a:t>
            </a:r>
            <a:r>
              <a:rPr lang="sk-SK" dirty="0"/>
              <a:t> - zaručuje, že poslaný dokument sa dostal k adresátovi v nezmenenej podobe,</a:t>
            </a:r>
          </a:p>
          <a:p>
            <a:r>
              <a:rPr lang="sk-SK" b="1" dirty="0"/>
              <a:t>nepopierateľnosť</a:t>
            </a:r>
            <a:r>
              <a:rPr lang="sk-SK" dirty="0"/>
              <a:t> - znemožňuje odosielateľovi poprieť, že on poslal daný dokument.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0"/>
            <a:ext cx="6291072" cy="6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Zaručený elektronický podpis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68519"/>
          </a:xfrm>
        </p:spPr>
        <p:txBody>
          <a:bodyPr>
            <a:normAutofit/>
          </a:bodyPr>
          <a:lstStyle/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  <a:p>
            <a:pPr marL="118872" indent="0">
              <a:buNone/>
            </a:pPr>
            <a:r>
              <a:rPr lang="sk-SK" dirty="0"/>
              <a:t>Na verejný kľúč, patriaci k súkromnému kľúču použitému na vyhotovenie ZEP, je vydaný kvalifikovaný certifikát. 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Certifikáty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Certifikácia </a:t>
            </a:r>
            <a:r>
              <a:rPr lang="sk-SK" dirty="0"/>
              <a:t>je procedúra, v ktorom nezávislý subjekt (tzv. „tretia strana“) garantuje, že produkt, proces nebo služba zodpovedá stanoveným požiadavkám.</a:t>
            </a:r>
          </a:p>
          <a:p>
            <a:r>
              <a:rPr lang="sk-SK" dirty="0"/>
              <a:t>Certifikačná autorita jednoznačne identifikuje subjekt s jeho digitálnym podpisom. </a:t>
            </a:r>
          </a:p>
          <a:p>
            <a:r>
              <a:rPr lang="sk-SK" dirty="0"/>
              <a:t>Certifikát je dátová štruktúra, pomocou ktorej sa zverejňujú údaje o používateľovi a hlavne jeho verejný šifrovací kľúč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Certifikát </a:t>
            </a:r>
            <a:r>
              <a:rPr lang="sk-SK" dirty="0" err="1"/>
              <a:t>mail.google.com</a:t>
            </a:r>
            <a:endParaRPr lang="sk-SK" dirty="0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BCEEB11E-A1B7-4259-8B69-B2547AC63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484783"/>
            <a:ext cx="6283643" cy="521776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Malware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/>
              <a:t>Malicious</a:t>
            </a:r>
            <a:r>
              <a:rPr lang="sk-SK" dirty="0"/>
              <a:t> software.</a:t>
            </a:r>
          </a:p>
          <a:p>
            <a:r>
              <a:rPr lang="sk-SK" dirty="0"/>
              <a:t>Softvér, vytvorený na účel škodenia.</a:t>
            </a:r>
          </a:p>
          <a:p>
            <a:r>
              <a:rPr lang="sk-SK" dirty="0"/>
              <a:t>Rôzne prejavy </a:t>
            </a:r>
          </a:p>
          <a:p>
            <a:pPr lvl="1"/>
            <a:r>
              <a:rPr lang="sk-SK" dirty="0"/>
              <a:t>obťažovania reklamnými </a:t>
            </a:r>
            <a:r>
              <a:rPr lang="sk-SK" dirty="0" err="1"/>
              <a:t>pop-up</a:t>
            </a:r>
            <a:r>
              <a:rPr lang="sk-SK" dirty="0"/>
              <a:t> oknami  (</a:t>
            </a:r>
            <a:r>
              <a:rPr lang="sk-SK" dirty="0" err="1"/>
              <a:t>pop-up</a:t>
            </a:r>
            <a:r>
              <a:rPr lang="sk-SK" dirty="0"/>
              <a:t> </a:t>
            </a:r>
            <a:r>
              <a:rPr lang="sk-SK" dirty="0" err="1"/>
              <a:t>advertising</a:t>
            </a:r>
            <a:r>
              <a:rPr lang="sk-SK" dirty="0"/>
              <a:t>) </a:t>
            </a:r>
          </a:p>
          <a:p>
            <a:pPr lvl="1"/>
            <a:r>
              <a:rPr lang="sk-SK" dirty="0"/>
              <a:t>ovládnutie počítača s následným kradnutím hesiel alebo </a:t>
            </a:r>
          </a:p>
          <a:p>
            <a:pPr lvl="1"/>
            <a:r>
              <a:rPr lang="sk-SK" dirty="0"/>
              <a:t>sťahovaním ďalšieho malware do počítača atď.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Druhy malware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59"/>
          </a:xfrm>
        </p:spPr>
        <p:txBody>
          <a:bodyPr>
            <a:normAutofit/>
          </a:bodyPr>
          <a:lstStyle/>
          <a:p>
            <a:r>
              <a:rPr lang="sk-SK" dirty="0"/>
              <a:t>Vírusy</a:t>
            </a:r>
          </a:p>
          <a:p>
            <a:r>
              <a:rPr lang="sk-SK" dirty="0"/>
              <a:t>Červy</a:t>
            </a:r>
          </a:p>
          <a:p>
            <a:r>
              <a:rPr lang="sk-SK" dirty="0"/>
              <a:t>Trójsky kôň</a:t>
            </a:r>
          </a:p>
          <a:p>
            <a:r>
              <a:rPr lang="sk-SK" dirty="0"/>
              <a:t>Botnet</a:t>
            </a:r>
          </a:p>
          <a:p>
            <a:r>
              <a:rPr lang="sk-SK" dirty="0" err="1"/>
              <a:t>Rootkit</a:t>
            </a:r>
            <a:endParaRPr lang="sk-SK" dirty="0"/>
          </a:p>
          <a:p>
            <a:r>
              <a:rPr lang="sk-SK" dirty="0" err="1"/>
              <a:t>Ransomware</a:t>
            </a:r>
            <a:endParaRPr lang="sk-SK" dirty="0"/>
          </a:p>
          <a:p>
            <a:r>
              <a:rPr lang="sk-SK" dirty="0"/>
              <a:t>Backdoor </a:t>
            </a:r>
          </a:p>
          <a:p>
            <a:r>
              <a:rPr lang="sk-SK" dirty="0"/>
              <a:t>Adware</a:t>
            </a:r>
          </a:p>
          <a:p>
            <a:r>
              <a:rPr lang="sk-SK" dirty="0"/>
              <a:t>Spyware</a:t>
            </a:r>
          </a:p>
          <a:p>
            <a:r>
              <a:rPr lang="sk-SK" dirty="0"/>
              <a:t>Dialer, browser </a:t>
            </a:r>
            <a:r>
              <a:rPr lang="sk-SK" dirty="0" err="1"/>
              <a:t>hijacking</a:t>
            </a:r>
            <a:r>
              <a:rPr lang="sk-SK" dirty="0"/>
              <a:t>	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Vírusy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Vírus je historicky prvým zo škodiacich programov.</a:t>
            </a:r>
          </a:p>
          <a:p>
            <a:r>
              <a:rPr lang="sk-SK" dirty="0"/>
              <a:t>Vírus je počítačový program, ktorý je schopný pripojiť sa k nejakému inému programu.</a:t>
            </a:r>
          </a:p>
          <a:p>
            <a:r>
              <a:rPr lang="sk-SK" dirty="0"/>
              <a:t>Nakazený program po spustení nakazil ďalší alebo vykonal preddefinovanú (deštrukčnú) činnosť.</a:t>
            </a:r>
          </a:p>
          <a:p>
            <a:r>
              <a:rPr lang="sk-SK" dirty="0"/>
              <a:t>Dnes sú na ústupe.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Agenda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Základné scenáre útokov a bezpečnosť.</a:t>
            </a:r>
          </a:p>
          <a:p>
            <a:r>
              <a:rPr lang="sk-SK" b="1" dirty="0"/>
              <a:t>Šifrovanie, hashovacie funkcie a digitálny podpis</a:t>
            </a:r>
          </a:p>
          <a:p>
            <a:r>
              <a:rPr lang="sk-SK" b="1" dirty="0"/>
              <a:t>Softvérové hrozby a ochrana pred nimi.</a:t>
            </a:r>
          </a:p>
          <a:p>
            <a:r>
              <a:rPr lang="sk-SK" b="1" dirty="0"/>
              <a:t>Nesoftvérové hrozby a ochrana pred nimi.</a:t>
            </a:r>
          </a:p>
          <a:p>
            <a:endParaRPr lang="sk-SK" b="1" dirty="0"/>
          </a:p>
          <a:p>
            <a:endParaRPr lang="sk-SK" b="1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Vírusy - pojmy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Vzorky známych vírusov,</a:t>
            </a:r>
          </a:p>
          <a:p>
            <a:r>
              <a:rPr lang="sk-SK" dirty="0"/>
              <a:t>kontrolný súčet,</a:t>
            </a:r>
          </a:p>
          <a:p>
            <a:r>
              <a:rPr lang="sk-SK" dirty="0"/>
              <a:t>rezidentné vírusy,</a:t>
            </a:r>
          </a:p>
          <a:p>
            <a:r>
              <a:rPr lang="sk-SK" dirty="0" err="1"/>
              <a:t>retrovírusy</a:t>
            </a:r>
            <a:r>
              <a:rPr lang="sk-SK" dirty="0"/>
              <a:t>,</a:t>
            </a:r>
          </a:p>
          <a:p>
            <a:r>
              <a:rPr lang="sk-SK" dirty="0"/>
              <a:t>EICAR,</a:t>
            </a:r>
          </a:p>
          <a:p>
            <a:r>
              <a:rPr lang="sk-SK" dirty="0"/>
              <a:t>polymorfné vírusy,</a:t>
            </a:r>
          </a:p>
          <a:p>
            <a:r>
              <a:rPr lang="sk-SK" dirty="0"/>
              <a:t>heuristická analýza a </a:t>
            </a:r>
            <a:r>
              <a:rPr lang="sk-SK" dirty="0" err="1"/>
              <a:t>behaviorálna</a:t>
            </a:r>
            <a:r>
              <a:rPr lang="sk-SK" dirty="0"/>
              <a:t> analýza,</a:t>
            </a:r>
          </a:p>
          <a:p>
            <a:r>
              <a:rPr lang="sk-SK" dirty="0"/>
              <a:t>makrovírusy.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Eset zachytil </a:t>
            </a:r>
            <a:r>
              <a:rPr lang="sk-SK" dirty="0" err="1"/>
              <a:t>Eicar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811337"/>
            <a:ext cx="6096000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Červy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endParaRPr lang="sk-SK" dirty="0"/>
          </a:p>
          <a:p>
            <a:r>
              <a:rPr lang="sk-SK" dirty="0"/>
              <a:t>Červy sa šíria </a:t>
            </a:r>
            <a:r>
              <a:rPr lang="sk-SK" b="1" dirty="0"/>
              <a:t>po sieti </a:t>
            </a:r>
            <a:r>
              <a:rPr lang="sk-SK" dirty="0"/>
              <a:t>a napádajú zraniteľné a nechránené systémy.</a:t>
            </a:r>
          </a:p>
          <a:p>
            <a:endParaRPr lang="sk-SK" dirty="0"/>
          </a:p>
          <a:p>
            <a:r>
              <a:rPr lang="sk-SK" dirty="0"/>
              <a:t>Nepotrebujú hostiteľský súbor!</a:t>
            </a:r>
          </a:p>
          <a:p>
            <a:endParaRPr lang="sk-SK" dirty="0"/>
          </a:p>
          <a:p>
            <a:r>
              <a:rPr lang="sk-SK" dirty="0"/>
              <a:t>Hlavná hrozba červov - ich rýchlosť.</a:t>
            </a:r>
          </a:p>
          <a:p>
            <a:endParaRPr lang="sk-SK" dirty="0"/>
          </a:p>
          <a:p>
            <a:pPr marL="118872" indent="0"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Trójsky kôň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Malware, ktorý sa maskuje tak, že sa vydáva za niečo zaujímavé alebo užitočné.</a:t>
            </a:r>
          </a:p>
          <a:p>
            <a:r>
              <a:rPr lang="sk-SK" dirty="0"/>
              <a:t>Nerozmnožuje sa. (stačí mu naivita používateľa)</a:t>
            </a:r>
          </a:p>
          <a:p>
            <a:r>
              <a:rPr lang="sk-SK" dirty="0"/>
              <a:t>Má na svedomí približne polovicu všetkých nákaz.</a:t>
            </a:r>
          </a:p>
          <a:p>
            <a:pPr>
              <a:buNone/>
            </a:pPr>
            <a:endParaRPr lang="sk-SK" dirty="0"/>
          </a:p>
          <a:p>
            <a:pPr>
              <a:buNone/>
            </a:pPr>
            <a:r>
              <a:rPr lang="sk-SK" dirty="0"/>
              <a:t>Príklad:</a:t>
            </a:r>
          </a:p>
          <a:p>
            <a:r>
              <a:rPr lang="sk-SK" dirty="0"/>
              <a:t>Snaha spustiť </a:t>
            </a:r>
            <a:r>
              <a:rPr lang="sk-SK" dirty="0" err="1"/>
              <a:t>crack</a:t>
            </a:r>
            <a:r>
              <a:rPr lang="sk-SK" dirty="0"/>
              <a:t>, aby som mohol používať zadarmo chránený program alebo hru.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Botnet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Sieť robotov. </a:t>
            </a:r>
          </a:p>
          <a:p>
            <a:r>
              <a:rPr lang="sk-SK" dirty="0"/>
              <a:t>Do PC sa nainštaluje program, ktorý vykonáva príkazy, ktoré sú mu na diaľku zadávané.</a:t>
            </a:r>
          </a:p>
          <a:p>
            <a:r>
              <a:rPr lang="sk-SK" dirty="0" err="1"/>
              <a:t>Hacker</a:t>
            </a:r>
            <a:r>
              <a:rPr lang="sk-SK" dirty="0"/>
              <a:t> ovláda státisíce počítačov.</a:t>
            </a:r>
          </a:p>
          <a:p>
            <a:r>
              <a:rPr lang="sk-SK" dirty="0"/>
              <a:t>Používateľ ani netuší, že nemá počítač pod kontrolou.</a:t>
            </a:r>
          </a:p>
          <a:p>
            <a:r>
              <a:rPr lang="sk-SK" dirty="0"/>
              <a:t>Využívajú sa najmä na šírenie spamu a </a:t>
            </a:r>
            <a:r>
              <a:rPr lang="sk-SK" dirty="0" err="1"/>
              <a:t>DDoS</a:t>
            </a:r>
            <a:r>
              <a:rPr lang="sk-SK" dirty="0"/>
              <a:t> (</a:t>
            </a:r>
            <a:r>
              <a:rPr lang="en-US" dirty="0"/>
              <a:t>Distributed Denial of Service</a:t>
            </a:r>
            <a:r>
              <a:rPr lang="sk-SK" dirty="0"/>
              <a:t>, distribuované odopretie služby)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Botnet - využitie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714488"/>
            <a:ext cx="5786478" cy="4466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Rootkit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Špeciálny typ malware, ktorý dokáže ukryť seba aj iné programy.</a:t>
            </a:r>
          </a:p>
          <a:p>
            <a:r>
              <a:rPr lang="sk-SK" dirty="0"/>
              <a:t>2005, Sony BMG </a:t>
            </a:r>
            <a:r>
              <a:rPr lang="sk-SK" dirty="0" err="1"/>
              <a:t>Music</a:t>
            </a:r>
            <a:r>
              <a:rPr lang="sk-SK" dirty="0"/>
              <a:t> </a:t>
            </a:r>
            <a:r>
              <a:rPr lang="sk-SK" dirty="0" err="1"/>
              <a:t>Entertainment</a:t>
            </a:r>
            <a:r>
              <a:rPr lang="sk-SK" dirty="0"/>
              <a:t> využila na zamaskovanie svojho softvéru pre  DRM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core0.staticworld.net/images/article/2014/01/kovtor-ransomware-100222098-ori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420888"/>
            <a:ext cx="4651276" cy="38672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err="1"/>
              <a:t>Ransomware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528" y="1775191"/>
            <a:ext cx="8363272" cy="4625609"/>
          </a:xfrm>
        </p:spPr>
        <p:txBody>
          <a:bodyPr/>
          <a:lstStyle/>
          <a:p>
            <a:r>
              <a:rPr lang="sk-SK" dirty="0"/>
              <a:t>Zablokuje prístup k PC, telefónu alebo </a:t>
            </a:r>
            <a:r>
              <a:rPr lang="sk-SK"/>
              <a:t>zašifruje disk.</a:t>
            </a:r>
            <a:endParaRPr lang="sk-SK" dirty="0"/>
          </a:p>
          <a:p>
            <a:r>
              <a:rPr lang="sk-SK" dirty="0"/>
              <a:t>Za odblokovanie </a:t>
            </a:r>
            <a:br>
              <a:rPr lang="sk-SK" dirty="0"/>
            </a:br>
            <a:r>
              <a:rPr lang="sk-SK" dirty="0"/>
              <a:t>žiada peniaze.</a:t>
            </a:r>
          </a:p>
          <a:p>
            <a:endParaRPr lang="sk-SK" dirty="0"/>
          </a:p>
          <a:p>
            <a:r>
              <a:rPr lang="sk-SK" dirty="0"/>
              <a:t>Väčšinou nepomôže</a:t>
            </a:r>
            <a:br>
              <a:rPr lang="sk-SK" dirty="0"/>
            </a:br>
            <a:r>
              <a:rPr lang="sk-SK" dirty="0"/>
              <a:t>ani zaplatenie.</a:t>
            </a:r>
            <a:br>
              <a:rPr lang="sk-SK" dirty="0"/>
            </a:b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98961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Ostatné druhy malware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Backdoor – zadné dvierka</a:t>
            </a:r>
          </a:p>
          <a:p>
            <a:pPr lvl="1"/>
            <a:r>
              <a:rPr lang="sk-SK" dirty="0"/>
              <a:t>Backdoor je program umožňujúci vzdialený prístup na počítač.</a:t>
            </a:r>
          </a:p>
          <a:p>
            <a:pPr lvl="1"/>
            <a:r>
              <a:rPr lang="sk-SK" dirty="0"/>
              <a:t>Tento druh programov sa administrátormi normálne používa na vzdialenú správu počítača.</a:t>
            </a:r>
          </a:p>
          <a:p>
            <a:r>
              <a:rPr lang="sk-SK" dirty="0"/>
              <a:t>Adware</a:t>
            </a:r>
          </a:p>
          <a:p>
            <a:pPr lvl="1"/>
            <a:r>
              <a:rPr lang="sk-SK" dirty="0"/>
              <a:t>Softvér, ktorý pri surfovaní po Internete automaticky zobrazuje reklamu.</a:t>
            </a:r>
          </a:p>
          <a:p>
            <a:pPr lvl="1"/>
            <a:r>
              <a:rPr lang="sk-SK" dirty="0"/>
              <a:t>Často súčasťou programov dostupných zadarmo na internete.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Ostatné druhy malware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Spyware</a:t>
            </a:r>
          </a:p>
          <a:p>
            <a:pPr lvl="1"/>
            <a:r>
              <a:rPr lang="sk-SK" dirty="0"/>
              <a:t>Program, ktorý zbiera informácie bez vedomia používateľa.</a:t>
            </a:r>
          </a:p>
          <a:p>
            <a:pPr lvl="1"/>
            <a:r>
              <a:rPr lang="sk-SK" dirty="0"/>
              <a:t>Existuje aj hardvérová podoba. Vyzerá približne ako USB kľúč s konektorom na dvoch stranách.</a:t>
            </a:r>
          </a:p>
          <a:p>
            <a:r>
              <a:rPr lang="sk-SK" dirty="0"/>
              <a:t>Dialer </a:t>
            </a:r>
          </a:p>
          <a:p>
            <a:pPr lvl="1"/>
            <a:r>
              <a:rPr lang="sk-SK" dirty="0"/>
              <a:t>Program, ktorý presmeruje telefonické pripojenie, prostredníctvom ktorého sa užívateľ pripája na internet, na iné (drahšie) číslo.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Základné scenáre útokov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r>
              <a:rPr lang="sk-SK" dirty="0"/>
              <a:t>Prerušenie</a:t>
            </a:r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r>
              <a:rPr lang="sk-SK" dirty="0"/>
              <a:t>=&gt; Zabezpečenie dostupnosti</a:t>
            </a:r>
          </a:p>
          <a:p>
            <a:pPr marL="118872" indent="0">
              <a:buNone/>
            </a:pPr>
            <a:endParaRPr lang="sk-SK" dirty="0"/>
          </a:p>
        </p:txBody>
      </p:sp>
      <p:grpSp>
        <p:nvGrpSpPr>
          <p:cNvPr id="23" name="Skupina 22"/>
          <p:cNvGrpSpPr/>
          <p:nvPr/>
        </p:nvGrpSpPr>
        <p:grpSpPr>
          <a:xfrm>
            <a:off x="3923928" y="2629739"/>
            <a:ext cx="2214578" cy="571504"/>
            <a:chOff x="3929058" y="2285992"/>
            <a:chExt cx="2214578" cy="571504"/>
          </a:xfrm>
        </p:grpSpPr>
        <p:sp>
          <p:nvSpPr>
            <p:cNvPr id="4" name="Ovál 3"/>
            <p:cNvSpPr/>
            <p:nvPr/>
          </p:nvSpPr>
          <p:spPr>
            <a:xfrm>
              <a:off x="3929058" y="2285992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5" name="Ovál 4"/>
            <p:cNvSpPr/>
            <p:nvPr/>
          </p:nvSpPr>
          <p:spPr>
            <a:xfrm>
              <a:off x="5572132" y="2285992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cxnSp>
          <p:nvCxnSpPr>
            <p:cNvPr id="6" name="Rovná spojovacia šípka 5"/>
            <p:cNvCxnSpPr>
              <a:stCxn id="4" idx="6"/>
            </p:cNvCxnSpPr>
            <p:nvPr/>
          </p:nvCxnSpPr>
          <p:spPr>
            <a:xfrm>
              <a:off x="4500562" y="2571744"/>
              <a:ext cx="642942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Obdĺžnik 8"/>
          <p:cNvSpPr/>
          <p:nvPr/>
        </p:nvSpPr>
        <p:spPr>
          <a:xfrm>
            <a:off x="5119545" y="2314600"/>
            <a:ext cx="214314" cy="10715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Ostatné druhy malware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b="1" dirty="0"/>
              <a:t>Browser </a:t>
            </a:r>
            <a:r>
              <a:rPr lang="sk-SK" b="1" dirty="0" err="1"/>
              <a:t>hijacking</a:t>
            </a:r>
            <a:r>
              <a:rPr lang="sk-SK" b="1" dirty="0"/>
              <a:t> </a:t>
            </a:r>
          </a:p>
          <a:p>
            <a:pPr lvl="1"/>
            <a:r>
              <a:rPr lang="sk-SK" dirty="0"/>
              <a:t>Únos prehliadača má najviditeľnejšie a najobťažujúcejšie prejavy zo všetkých malware. </a:t>
            </a:r>
          </a:p>
          <a:p>
            <a:pPr lvl="1"/>
            <a:r>
              <a:rPr lang="sk-SK" dirty="0"/>
              <a:t>Modifikuje správanie sa internetového prehliadača. </a:t>
            </a:r>
          </a:p>
          <a:p>
            <a:pPr lvl="1"/>
            <a:r>
              <a:rPr lang="sk-SK" dirty="0"/>
              <a:t>Mení domovskú stránku (pre bežného používateľa je nemožné jej obnovenie). </a:t>
            </a:r>
          </a:p>
          <a:p>
            <a:pPr lvl="1"/>
            <a:r>
              <a:rPr lang="sk-SK" dirty="0"/>
              <a:t>Používa svoj vyhľadávač.</a:t>
            </a:r>
          </a:p>
          <a:p>
            <a:pPr lvl="1"/>
            <a:r>
              <a:rPr lang="sk-SK" dirty="0"/>
              <a:t>Presmeruje odkazy.</a:t>
            </a:r>
          </a:p>
          <a:p>
            <a:pPr lvl="1"/>
            <a:r>
              <a:rPr lang="sk-SK" dirty="0"/>
              <a:t>Oznamuje používateľovi že má napadnutý počítač a samozrejme ponúka predaj programu na odstránenie infekcie.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Nesoftvérové internetové hrozby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k-SK" dirty="0"/>
              <a:t>Malý test:</a:t>
            </a:r>
          </a:p>
          <a:p>
            <a:pPr lvl="0">
              <a:spcBef>
                <a:spcPts val="1200"/>
              </a:spcBef>
            </a:pPr>
            <a:r>
              <a:rPr lang="sk-SK" dirty="0"/>
              <a:t>Koho máte radšej, toho kto Vás chváli alebo toho, kto Vám nadáva? </a:t>
            </a:r>
          </a:p>
          <a:p>
            <a:pPr lvl="0">
              <a:spcBef>
                <a:spcPts val="1200"/>
              </a:spcBef>
            </a:pPr>
            <a:r>
              <a:rPr lang="sk-SK" dirty="0"/>
              <a:t>Ste šťastnejší, keď môžete získať peniaze?</a:t>
            </a:r>
          </a:p>
          <a:p>
            <a:pPr lvl="0">
              <a:spcBef>
                <a:spcPts val="1200"/>
              </a:spcBef>
            </a:pPr>
            <a:r>
              <a:rPr lang="sk-SK" dirty="0"/>
              <a:t>Komu skôr uveríte, tomu koho máte radi, či niekomu, koho radi nemáte? </a:t>
            </a:r>
          </a:p>
          <a:p>
            <a:pPr lvl="0">
              <a:spcBef>
                <a:spcPts val="1200"/>
              </a:spcBef>
            </a:pPr>
            <a:r>
              <a:rPr lang="sk-SK" dirty="0"/>
              <a:t>Komu dáte svoje peniaze?  Človeku ktorému veríte alebo ktorému neveríte?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Phishing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Slovo phishing pochádza z anglického slova</a:t>
            </a:r>
            <a:r>
              <a:rPr lang="en-US" dirty="0"/>
              <a:t> fishing</a:t>
            </a:r>
            <a:r>
              <a:rPr lang="sk-SK" dirty="0"/>
              <a:t> (rybárčenie). </a:t>
            </a:r>
          </a:p>
          <a:p>
            <a:endParaRPr lang="sk-SK" dirty="0"/>
          </a:p>
          <a:p>
            <a:r>
              <a:rPr lang="sk-SK" dirty="0"/>
              <a:t>Rybou – úlovkom sú peniaze alebo dôverné informácie, najčastejšie čísla bankových účtov aj heslami, získané pomocou podvodného emailu.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Phishing - ukážka</a:t>
            </a: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142844" y="1643050"/>
          <a:ext cx="8858312" cy="47244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885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14908">
                <a:tc>
                  <a:txBody>
                    <a:bodyPr/>
                    <a:lstStyle/>
                    <a:p>
                      <a:r>
                        <a:rPr kumimoji="0" lang="sk-SK" sz="2200" kern="1200" dirty="0"/>
                        <a:t>Vážený klient,</a:t>
                      </a:r>
                    </a:p>
                    <a:p>
                      <a:r>
                        <a:rPr kumimoji="0" lang="sk-SK" sz="2200" kern="1200" dirty="0"/>
                        <a:t>na Vašom účte sme zaregistrovali žiadosť, o vyplatenie sumy </a:t>
                      </a:r>
                      <a:r>
                        <a:rPr kumimoji="0" lang="sk-SK" sz="2200" kern="1200" dirty="0">
                          <a:latin typeface="Times New Roman" pitchFamily="18" charset="0"/>
                          <a:cs typeface="Times New Roman" pitchFamily="18" charset="0"/>
                        </a:rPr>
                        <a:t>1 286,50 </a:t>
                      </a:r>
                      <a:r>
                        <a:rPr kumimoji="0" lang="sk-SK" sz="2200" kern="1200" dirty="0"/>
                        <a:t>€ na účet vedený na Bahamských ostrovoch, ktorú ste potvrdili pred hodinou z Buenos Aires. </a:t>
                      </a:r>
                    </a:p>
                    <a:p>
                      <a:endParaRPr kumimoji="0" lang="sk-SK" sz="2200" kern="1200" dirty="0"/>
                    </a:p>
                    <a:p>
                      <a:r>
                        <a:rPr kumimoji="0" lang="sk-SK" sz="2200" kern="1200" dirty="0"/>
                        <a:t>Keďže sa domnievame, že môže ísť o podvod, tak Vás vo Vašom vlastnom záujme žiadame, aby ste sa kliknutím na nižšie uvedený odkaz,  prihlásili do svojej banky a prípadne uvedenú transakciu zrušili.</a:t>
                      </a:r>
                    </a:p>
                    <a:p>
                      <a:endParaRPr kumimoji="0" lang="sk-SK" sz="2200" kern="1200" dirty="0"/>
                    </a:p>
                    <a:p>
                      <a:r>
                        <a:rPr kumimoji="0" lang="sk-SK" sz="2200" kern="1200" dirty="0"/>
                        <a:t>V prípade, že transakciu nezrušíte do zajtra rána 6:00 hod, budeme predpokladať, že transakcia je platná a peniaze budú odoslané.</a:t>
                      </a:r>
                    </a:p>
                    <a:p>
                      <a:endParaRPr kumimoji="0" lang="sk-SK" sz="2200" kern="1200" dirty="0"/>
                    </a:p>
                    <a:p>
                      <a:r>
                        <a:rPr kumimoji="0" lang="sk-SK" sz="2200" kern="1200" dirty="0"/>
                        <a:t>V prípade, že je transakcia platná, považujte tento email za bezpredmetný.</a:t>
                      </a:r>
                    </a:p>
                    <a:p>
                      <a:endParaRPr lang="sk-SK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Phishing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V prvom rade je treba príjemcu emailu vystrašiť, dostať do tiesne – ľudia v strese nekonajú úplne racionálne. </a:t>
            </a:r>
          </a:p>
          <a:p>
            <a:endParaRPr lang="sk-SK" dirty="0"/>
          </a:p>
          <a:p>
            <a:r>
              <a:rPr lang="sk-SK" dirty="0"/>
              <a:t>E-mail vyzerá logicky: Banka má podozrenie a preto je opatrná. </a:t>
            </a:r>
          </a:p>
          <a:p>
            <a:endParaRPr lang="sk-SK" dirty="0"/>
          </a:p>
          <a:p>
            <a:r>
              <a:rPr lang="sk-SK" dirty="0"/>
              <a:t>Bohužiaľ si už vystrašená obeť neoverí či klikne naozaj na stránku svojej banky.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Phishing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Inou formou je zaslanie výherného kódu s obrovskou zľavou. Samozrejme akcia za chvíľu vyprší. </a:t>
            </a:r>
          </a:p>
          <a:p>
            <a:endParaRPr lang="sk-SK" dirty="0"/>
          </a:p>
          <a:p>
            <a:r>
              <a:rPr lang="sk-SK" dirty="0"/>
              <a:t>Ziskuchtivosť platí na ľudí rovnako ako strach v predchádzajúcom prípade.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Spear phishing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Nová forma využíva informácie o adresátovi a je teda presnejšie zameraná – je cielená. </a:t>
            </a:r>
          </a:p>
          <a:p>
            <a:endParaRPr lang="sk-SK" dirty="0"/>
          </a:p>
          <a:p>
            <a:r>
              <a:rPr lang="sk-SK" dirty="0"/>
              <a:t>To, že obsahuje dôverné informácie, môže zároveň vzbudiť v obeti dojem, že ich naozaj posiela spoločnosť, ktorá je uvedená ako odosielateľ.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Pharming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Slabinou </a:t>
            </a:r>
            <a:r>
              <a:rPr lang="sk-SK" dirty="0" err="1"/>
              <a:t>phishingu</a:t>
            </a:r>
            <a:r>
              <a:rPr lang="sk-SK" dirty="0"/>
              <a:t> je nutnosť uvádzať falošnú adresu.</a:t>
            </a:r>
          </a:p>
          <a:p>
            <a:endParaRPr lang="sk-SK" dirty="0"/>
          </a:p>
          <a:p>
            <a:r>
              <a:rPr lang="sk-SK" dirty="0"/>
              <a:t>Ideálne by bolo uviesť odkaz pravú stránku ale aby sa obeť po jej kliknutí dostala na stránky podvodníka.</a:t>
            </a:r>
          </a:p>
          <a:p>
            <a:endParaRPr lang="sk-SK" dirty="0"/>
          </a:p>
          <a:p>
            <a:r>
              <a:rPr lang="sk-SK" dirty="0"/>
              <a:t>To umožňuje </a:t>
            </a:r>
            <a:r>
              <a:rPr lang="sk-SK" dirty="0" err="1"/>
              <a:t>pharming</a:t>
            </a:r>
            <a:r>
              <a:rPr lang="sk-SK" dirty="0"/>
              <a:t>.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Pharming - pojmy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b="1" dirty="0"/>
          </a:p>
          <a:p>
            <a:r>
              <a:rPr lang="sk-SK" b="1" dirty="0"/>
              <a:t>IP adresa</a:t>
            </a:r>
          </a:p>
          <a:p>
            <a:r>
              <a:rPr lang="sk-SK" b="1" dirty="0"/>
              <a:t>Doménová adresa</a:t>
            </a:r>
          </a:p>
          <a:p>
            <a:r>
              <a:rPr lang="sk-SK" b="1" dirty="0"/>
              <a:t>DNS</a:t>
            </a:r>
            <a:r>
              <a:rPr lang="sk-SK" dirty="0"/>
              <a:t> </a:t>
            </a:r>
            <a:r>
              <a:rPr lang="en-US" dirty="0"/>
              <a:t>(Domain Name System</a:t>
            </a:r>
            <a:r>
              <a:rPr lang="sk-SK" dirty="0"/>
              <a:t>)</a:t>
            </a:r>
          </a:p>
          <a:p>
            <a:endParaRPr lang="sk-SK" dirty="0"/>
          </a:p>
          <a:p>
            <a:r>
              <a:rPr lang="sk-SK" dirty="0" err="1"/>
              <a:t>Hacker</a:t>
            </a:r>
            <a:r>
              <a:rPr lang="sk-SK" dirty="0"/>
              <a:t> pozmení záznamy na DNS serveri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Scam</a:t>
            </a: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214282" y="1571612"/>
          <a:ext cx="8786874" cy="51435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86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43536">
                <a:tc>
                  <a:txBody>
                    <a:bodyPr/>
                    <a:lstStyle/>
                    <a:p>
                      <a:r>
                        <a:rPr kumimoji="0" lang="sk-SK" sz="2200" kern="1200" dirty="0"/>
                        <a:t>Som 18 ročná dcéra zvrhnutého nigérijského kráľa. Po tom, čo povstalci môjho otca brutálne zavraždili, podarilo sa mi len tak-tak utiecť. </a:t>
                      </a:r>
                    </a:p>
                    <a:p>
                      <a:endParaRPr kumimoji="0" lang="sk-SK" sz="2200" kern="1200" dirty="0"/>
                    </a:p>
                    <a:p>
                      <a:r>
                        <a:rPr kumimoji="0" lang="sk-SK" sz="2200" kern="1200" dirty="0"/>
                        <a:t>V súčasnosti sa ukrývam a chcem sa dostať do Európy. Bohužiaľ na to nemám prostriedky v hotovosti. Otec mi zanechal svoje kontá vo Švajčiarsku, na ktorých je stotrinásť miliónov (113 000 </a:t>
                      </a:r>
                      <a:r>
                        <a:rPr kumimoji="0" lang="sk-SK" sz="2200" kern="1200" dirty="0" err="1"/>
                        <a:t>000</a:t>
                      </a:r>
                      <a:r>
                        <a:rPr kumimoji="0" lang="sk-SK" sz="2200" kern="1200" dirty="0"/>
                        <a:t>) dolárov. Z miesta v Afrike, kde sa ukrývam, k nim nemám ale prístup. </a:t>
                      </a:r>
                    </a:p>
                    <a:p>
                      <a:endParaRPr kumimoji="0" lang="sk-SK" sz="2200" kern="1200" dirty="0"/>
                    </a:p>
                    <a:p>
                      <a:r>
                        <a:rPr kumimoji="0" lang="sk-SK" sz="2200" kern="1200" dirty="0"/>
                        <a:t>Ak mi chcete pomôcť a pošlete mi prosím Vás 10 000 dolárov, na zaplatenie miestnych prevádzačov a na moju cestu do Európy. Je to jediný spôsob ako mi zachrániť život. </a:t>
                      </a:r>
                    </a:p>
                    <a:p>
                      <a:endParaRPr kumimoji="0" lang="sk-SK" sz="2200" kern="1200" dirty="0"/>
                    </a:p>
                    <a:p>
                      <a:r>
                        <a:rPr kumimoji="0" lang="sk-SK" sz="2200" kern="1200" dirty="0"/>
                        <a:t>Za tento šľachetný čin Vás odmením čiastkou rovnajúcou sa 20% z fondov, ktoré mi zanechal môj nebohý otec. To je dvadsaťdva miliónov šesťstotisíc (22 600 000) dolárov.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Základné scenáre útokov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  <a:p>
            <a:pPr>
              <a:buNone/>
            </a:pPr>
            <a:r>
              <a:rPr lang="sk-SK" dirty="0"/>
              <a:t>Odpočúvanie </a:t>
            </a:r>
          </a:p>
          <a:p>
            <a:pPr>
              <a:buNone/>
            </a:pPr>
            <a:endParaRPr lang="sk-SK" dirty="0"/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r>
              <a:rPr lang="sk-SK" dirty="0"/>
              <a:t>=&gt; Zabezpečenie dôvernosti</a:t>
            </a:r>
          </a:p>
          <a:p>
            <a:endParaRPr lang="sk-SK" dirty="0"/>
          </a:p>
          <a:p>
            <a:pPr>
              <a:buNone/>
            </a:pPr>
            <a:endParaRPr lang="sk-SK" dirty="0"/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35036F01-60D0-4D7C-B277-C9C3AB9D71FD}"/>
              </a:ext>
            </a:extLst>
          </p:cNvPr>
          <p:cNvGrpSpPr/>
          <p:nvPr/>
        </p:nvGrpSpPr>
        <p:grpSpPr>
          <a:xfrm>
            <a:off x="4139952" y="2564904"/>
            <a:ext cx="2214578" cy="1285884"/>
            <a:chOff x="3960000" y="4214818"/>
            <a:chExt cx="2214578" cy="1285884"/>
          </a:xfrm>
        </p:grpSpPr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25F7FC14-1598-4A42-8B72-75035A5A9568}"/>
                </a:ext>
              </a:extLst>
            </p:cNvPr>
            <p:cNvSpPr/>
            <p:nvPr/>
          </p:nvSpPr>
          <p:spPr>
            <a:xfrm>
              <a:off x="3960000" y="4214818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82DA54F1-C227-46EB-9B7C-E62CC9DDA03F}"/>
                </a:ext>
              </a:extLst>
            </p:cNvPr>
            <p:cNvSpPr/>
            <p:nvPr/>
          </p:nvSpPr>
          <p:spPr>
            <a:xfrm>
              <a:off x="5603074" y="4214818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cxnSp>
          <p:nvCxnSpPr>
            <p:cNvPr id="7" name="Rovná spojovacia šípka 6">
              <a:extLst>
                <a:ext uri="{FF2B5EF4-FFF2-40B4-BE49-F238E27FC236}">
                  <a16:creationId xmlns:a16="http://schemas.microsoft.com/office/drawing/2014/main" id="{05F78093-6D1A-41C9-B297-2BEDA5DCA6AF}"/>
                </a:ext>
              </a:extLst>
            </p:cNvPr>
            <p:cNvCxnSpPr>
              <a:stCxn id="5" idx="6"/>
              <a:endCxn id="6" idx="2"/>
            </p:cNvCxnSpPr>
            <p:nvPr/>
          </p:nvCxnSpPr>
          <p:spPr>
            <a:xfrm>
              <a:off x="4531504" y="4500570"/>
              <a:ext cx="1071570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ál 7">
              <a:extLst>
                <a:ext uri="{FF2B5EF4-FFF2-40B4-BE49-F238E27FC236}">
                  <a16:creationId xmlns:a16="http://schemas.microsoft.com/office/drawing/2014/main" id="{7772FAD1-82C0-4B8A-AF07-F0FE53F349C7}"/>
                </a:ext>
              </a:extLst>
            </p:cNvPr>
            <p:cNvSpPr/>
            <p:nvPr/>
          </p:nvSpPr>
          <p:spPr>
            <a:xfrm>
              <a:off x="4817256" y="4929198"/>
              <a:ext cx="571504" cy="57150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dirty="0"/>
            </a:p>
          </p:txBody>
        </p:sp>
        <p:cxnSp>
          <p:nvCxnSpPr>
            <p:cNvPr id="9" name="Zaoblená spojnica 17">
              <a:extLst>
                <a:ext uri="{FF2B5EF4-FFF2-40B4-BE49-F238E27FC236}">
                  <a16:creationId xmlns:a16="http://schemas.microsoft.com/office/drawing/2014/main" id="{40CE196A-B9C3-4CD9-8499-D77EB9AD0F0D}"/>
                </a:ext>
              </a:extLst>
            </p:cNvPr>
            <p:cNvCxnSpPr>
              <a:stCxn id="5" idx="6"/>
              <a:endCxn id="8" idx="0"/>
            </p:cNvCxnSpPr>
            <p:nvPr/>
          </p:nvCxnSpPr>
          <p:spPr>
            <a:xfrm>
              <a:off x="4531504" y="4500570"/>
              <a:ext cx="571504" cy="428628"/>
            </a:xfrm>
            <a:prstGeom prst="curvedConnector2">
              <a:avLst/>
            </a:prstGeom>
            <a:ln w="2857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Scam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pPr>
              <a:buNone/>
            </a:pPr>
            <a:r>
              <a:rPr lang="sk-SK" dirty="0"/>
              <a:t>Ak ste duša romantická, dôverčivá (skôr naivná) alebo ziskuchtivá, tak máte možnosť </a:t>
            </a:r>
          </a:p>
          <a:p>
            <a:r>
              <a:rPr lang="sk-SK" dirty="0"/>
              <a:t>vykonať šľachetný čin, </a:t>
            </a:r>
          </a:p>
          <a:p>
            <a:r>
              <a:rPr lang="sk-SK" dirty="0"/>
              <a:t>získať polovicu (časť) kráľovstva </a:t>
            </a:r>
          </a:p>
          <a:p>
            <a:r>
              <a:rPr lang="sk-SK" dirty="0"/>
              <a:t>a možno (ak ste muž) oženiť sa s princeznou.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Scam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Na formuláciu takých podvodov sa používajú prvky sociálneho inžinierstva. </a:t>
            </a:r>
          </a:p>
          <a:p>
            <a:endParaRPr lang="sk-SK" dirty="0"/>
          </a:p>
          <a:p>
            <a:r>
              <a:rPr lang="sk-SK" dirty="0"/>
              <a:t>Aj scam Vás chváli – robí z Vás záchrancu, šľachetného človeka. </a:t>
            </a:r>
          </a:p>
          <a:p>
            <a:endParaRPr lang="sk-SK" dirty="0"/>
          </a:p>
          <a:p>
            <a:r>
              <a:rPr lang="sk-SK" dirty="0"/>
              <a:t>A túto šľachetnosť štedro podporuje dolármi.</a:t>
            </a:r>
          </a:p>
          <a:p>
            <a:endParaRPr lang="sk-SK" dirty="0"/>
          </a:p>
          <a:p>
            <a:r>
              <a:rPr lang="sk-SK" dirty="0"/>
              <a:t>Scam pripravil tisíce ľudí o peniaze a niektorých aj o život.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Spam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Spam je nevyžiadaná, neželaná emailová správa obchodného rázu, nevyžiadaná reklama. </a:t>
            </a:r>
          </a:p>
          <a:p>
            <a:endParaRPr lang="sk-SK" dirty="0"/>
          </a:p>
          <a:p>
            <a:r>
              <a:rPr lang="sk-SK" dirty="0"/>
              <a:t>Spam neškodí priamo, škodí svojím množstvom.</a:t>
            </a:r>
          </a:p>
          <a:p>
            <a:r>
              <a:rPr lang="sk-SK" dirty="0"/>
              <a:t> </a:t>
            </a:r>
          </a:p>
          <a:p>
            <a:r>
              <a:rPr lang="sk-SK" dirty="0"/>
              <a:t>V malej miere sa vyskytuje aj spam obsahujúci malware.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Spam</a:t>
            </a:r>
          </a:p>
        </p:txBody>
      </p:sp>
      <p:pic>
        <p:nvPicPr>
          <p:cNvPr id="4" name="Obrázo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500174"/>
            <a:ext cx="6715172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Spam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Táto forma reklamy  spamerov skoro nič nestojí.</a:t>
            </a:r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Odhaduje sa, že na spam reaguje jeden z dvoch miliónov adresátov. </a:t>
            </a:r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Pump and Dump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Podvodníci sa zamerajú na lacné akcie, s ktorými sa prakticky neobchoduje. </a:t>
            </a:r>
          </a:p>
          <a:p>
            <a:endParaRPr lang="sk-SK" dirty="0"/>
          </a:p>
          <a:p>
            <a:r>
              <a:rPr lang="sk-SK" dirty="0"/>
              <a:t>Potom príde  na rad spam so super ponukou: „Kupujte akcie spoločnosti XY budú rásť!“ </a:t>
            </a:r>
          </a:p>
          <a:p>
            <a:endParaRPr lang="sk-SK" dirty="0"/>
          </a:p>
          <a:p>
            <a:r>
              <a:rPr lang="sk-SK" dirty="0"/>
              <a:t>Nasleduje nákup vyhliadnutých akcií za pôvodnú – nízku cenu. Ceny týchto akcií vzrastú.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Pump and Dump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 mnohí </a:t>
            </a:r>
            <a:r>
              <a:rPr lang="sk-SK" b="1" dirty="0"/>
              <a:t>podľahnú vidine zisku</a:t>
            </a:r>
            <a:r>
              <a:rPr lang="sk-SK" dirty="0"/>
              <a:t> a kupujú akcie za cenu vyššiu ako bola pred pár dňami a aká opäť bude o pár nasledujúcich dní.</a:t>
            </a:r>
          </a:p>
          <a:p>
            <a:endParaRPr lang="sk-SK" dirty="0"/>
          </a:p>
          <a:p>
            <a:r>
              <a:rPr lang="sk-SK" dirty="0"/>
              <a:t>Organizátori tejto akcie nakúpili akcie lacno a predali ich, keď boli drahé.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Hoax – falošná poplašná správa</a:t>
            </a: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48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sz="2400" dirty="0"/>
                        <a:t>Informácia z vysielania na Európe 1 – odovzdajte ďalej!!! </a:t>
                      </a:r>
                      <a:br>
                        <a:rPr lang="sk-SK" sz="2400" dirty="0"/>
                      </a:br>
                      <a:br>
                        <a:rPr lang="sk-SK" sz="2400" dirty="0"/>
                      </a:br>
                      <a:r>
                        <a:rPr lang="sk-SK" sz="2400" dirty="0"/>
                        <a:t>V najbližších dňoch treba dávať veľký pozor a neotvárať žiadny e-mail s pozvánkou (</a:t>
                      </a:r>
                      <a:r>
                        <a:rPr lang="sk-SK" sz="2400" dirty="0" err="1"/>
                        <a:t>invitation</a:t>
                      </a:r>
                      <a:r>
                        <a:rPr lang="sk-SK" sz="2400" dirty="0"/>
                        <a:t>) nezávisle na tom, od koho je. Jedná sa o vírus, ktorý „otvára </a:t>
                      </a:r>
                      <a:r>
                        <a:rPr lang="sk-SK" sz="2400" dirty="0" err="1"/>
                        <a:t>olympijsku</a:t>
                      </a:r>
                      <a:r>
                        <a:rPr lang="sk-SK" sz="2400" dirty="0"/>
                        <a:t> </a:t>
                      </a:r>
                      <a:r>
                        <a:rPr lang="sk-SK" sz="2400" dirty="0" err="1"/>
                        <a:t>pochoden</a:t>
                      </a:r>
                      <a:r>
                        <a:rPr lang="sk-SK" sz="2400" dirty="0"/>
                        <a:t>" a ktorý spáli </a:t>
                      </a:r>
                      <a:r>
                        <a:rPr lang="sk-SK" sz="2400" dirty="0" err="1"/>
                        <a:t>hard</a:t>
                      </a:r>
                      <a:r>
                        <a:rPr lang="sk-SK" sz="2400" dirty="0"/>
                        <a:t> disk. Tento vírus bude odoslaný osobou, ktorá vás má vo svojich kontaktoch. </a:t>
                      </a:r>
                      <a:br>
                        <a:rPr lang="sk-SK" sz="2400" dirty="0"/>
                      </a:br>
                      <a:r>
                        <a:rPr lang="sk-SK" sz="2400" dirty="0" err="1"/>
                        <a:t>T.z</a:t>
                      </a:r>
                      <a:r>
                        <a:rPr lang="sk-SK" sz="2400" dirty="0"/>
                        <a:t>. – ak </a:t>
                      </a:r>
                      <a:r>
                        <a:rPr lang="sk-SK" sz="2400" dirty="0" err="1"/>
                        <a:t>obdržíte</a:t>
                      </a:r>
                      <a:r>
                        <a:rPr lang="sk-SK" sz="2400" dirty="0"/>
                        <a:t> e-mail s názvom INVITATION neotvárajte ho a vypnite okamžite svoj počítač!!! </a:t>
                      </a:r>
                      <a:br>
                        <a:rPr lang="sk-SK" sz="2400" dirty="0"/>
                      </a:br>
                      <a:br>
                        <a:rPr lang="sk-SK" sz="2400" dirty="0"/>
                      </a:br>
                      <a:r>
                        <a:rPr lang="sk-SK" sz="2400" dirty="0"/>
                        <a:t>Je to najhorší vírus ohlásený CNN a klasifikovaný spoločnosťou Microsoft </a:t>
                      </a:r>
                      <a:r>
                        <a:rPr lang="sk-SK" sz="2400" dirty="0" err="1"/>
                        <a:t>jako</a:t>
                      </a:r>
                      <a:r>
                        <a:rPr lang="sk-SK" sz="2400" dirty="0"/>
                        <a:t> najdeštruktívnejší vírus, ktorý kedy existoval!!!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Hoax – falošná poplašná správa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14282" y="1571613"/>
            <a:ext cx="8786874" cy="5072098"/>
          </a:xfrm>
        </p:spPr>
        <p:txBody>
          <a:bodyPr>
            <a:noAutofit/>
          </a:bodyPr>
          <a:lstStyle/>
          <a:p>
            <a:pPr lvl="0"/>
            <a:r>
              <a:rPr lang="sk-SK" dirty="0"/>
              <a:t>Väčšinou sa </a:t>
            </a:r>
            <a:r>
              <a:rPr lang="sk-SK" b="1" dirty="0"/>
              <a:t>odvoláva</a:t>
            </a:r>
            <a:r>
              <a:rPr lang="sk-SK" dirty="0"/>
              <a:t> na dôveryhodnú osobu alebo firmu („Bill </a:t>
            </a:r>
            <a:r>
              <a:rPr lang="sk-SK" dirty="0" err="1"/>
              <a:t>Gates</a:t>
            </a:r>
            <a:r>
              <a:rPr lang="sk-SK" dirty="0"/>
              <a:t> daruje“, „FBI oznámila"). </a:t>
            </a:r>
          </a:p>
          <a:p>
            <a:pPr lvl="0"/>
            <a:endParaRPr lang="sk-SK" dirty="0"/>
          </a:p>
          <a:p>
            <a:pPr lvl="0"/>
            <a:r>
              <a:rPr lang="sk-SK" dirty="0"/>
              <a:t>„</a:t>
            </a:r>
            <a:r>
              <a:rPr lang="sk-SK" b="1" dirty="0"/>
              <a:t>Varuje</a:t>
            </a:r>
            <a:r>
              <a:rPr lang="sk-SK" dirty="0"/>
              <a:t>“ pred neexistujúcim nebezpečenstvom (často až absurdným), </a:t>
            </a:r>
            <a:r>
              <a:rPr lang="sk-SK" b="1" dirty="0"/>
              <a:t>dovoláva</a:t>
            </a:r>
            <a:r>
              <a:rPr lang="sk-SK" dirty="0"/>
              <a:t> sa súcitu s obeťou nešťastia alebo </a:t>
            </a:r>
            <a:r>
              <a:rPr lang="sk-SK" b="1" dirty="0"/>
              <a:t>sľubuje</a:t>
            </a:r>
            <a:r>
              <a:rPr lang="sk-SK" dirty="0"/>
              <a:t> za každý preposlaný e-mail čiastku na nejakú nadáciu.</a:t>
            </a:r>
          </a:p>
          <a:p>
            <a:pPr lvl="0"/>
            <a:endParaRPr lang="sk-SK" b="1" dirty="0"/>
          </a:p>
          <a:p>
            <a:pPr lvl="0"/>
            <a:r>
              <a:rPr lang="sk-SK" b="1" dirty="0"/>
              <a:t>Vyzýva</a:t>
            </a:r>
            <a:r>
              <a:rPr lang="sk-SK" dirty="0"/>
              <a:t> na okamžité preposlanie.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Prečo existuje malware</a:t>
            </a:r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414B6C1F-F89B-4D2A-8E25-23C2D22657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030365"/>
              </p:ext>
            </p:extLst>
          </p:nvPr>
        </p:nvGraphicFramePr>
        <p:xfrm>
          <a:off x="107504" y="1775193"/>
          <a:ext cx="8856983" cy="4202687"/>
        </p:xfrm>
        <a:graphic>
          <a:graphicData uri="http://schemas.openxmlformats.org/drawingml/2006/table">
            <a:tbl>
              <a:tblPr/>
              <a:tblGrid>
                <a:gridCol w="2376264">
                  <a:extLst>
                    <a:ext uri="{9D8B030D-6E8A-4147-A177-3AD203B41FA5}">
                      <a16:colId xmlns:a16="http://schemas.microsoft.com/office/drawing/2014/main" val="2681203354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3654337101"/>
                    </a:ext>
                  </a:extLst>
                </a:gridCol>
                <a:gridCol w="4104455">
                  <a:extLst>
                    <a:ext uri="{9D8B030D-6E8A-4147-A177-3AD203B41FA5}">
                      <a16:colId xmlns:a16="http://schemas.microsoft.com/office/drawing/2014/main" val="1269046657"/>
                    </a:ext>
                  </a:extLst>
                </a:gridCol>
              </a:tblGrid>
              <a:tr h="392334">
                <a:tc>
                  <a:txBody>
                    <a:bodyPr/>
                    <a:lstStyle/>
                    <a:p>
                      <a:r>
                        <a:rPr lang="sk-SK" sz="2400" b="1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Skupina </a:t>
                      </a:r>
                      <a:endParaRPr lang="sk-SK" sz="2400" noProof="0" dirty="0">
                        <a:effectLst/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b="1" i="0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Motivácia </a:t>
                      </a:r>
                      <a:endParaRPr lang="sk-SK" sz="2400" noProof="0">
                        <a:effectLst/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b="1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Cieľ </a:t>
                      </a:r>
                      <a:endParaRPr lang="sk-SK" sz="2400" noProof="0" dirty="0">
                        <a:effectLst/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193906"/>
                  </a:ext>
                </a:extLst>
              </a:tr>
              <a:tr h="1916687">
                <a:tc>
                  <a:txBody>
                    <a:bodyPr/>
                    <a:lstStyle/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Aktivisti </a:t>
                      </a:r>
                    </a:p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(vrátane nespokojných zamestnancov)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Poškodenie </a:t>
                      </a:r>
                      <a:r>
                        <a:rPr lang="sk-SK" sz="2000" noProof="0" dirty="0"/>
                        <a:t>dobrej povesti</a:t>
                      </a:r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endParaRPr lang="sk-SK" sz="2000" b="0" i="0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Narušenie prevádzky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Zničenie dát</a:t>
                      </a:r>
                    </a:p>
                    <a:p>
                      <a:endParaRPr lang="sk-SK" sz="2000" b="0" i="0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r>
                        <a:rPr lang="sk-SK" sz="2000" noProof="0" dirty="0"/>
                        <a:t>Zverejnenie citlivých údajov</a:t>
                      </a:r>
                    </a:p>
                    <a:p>
                      <a:r>
                        <a:rPr lang="sk-SK" sz="2000" noProof="0" dirty="0"/>
                        <a:t>Pozornosť médií</a:t>
                      </a:r>
                    </a:p>
                    <a:p>
                      <a:endParaRPr lang="sk-SK" sz="2000" noProof="0" dirty="0"/>
                    </a:p>
                    <a:p>
                      <a:r>
                        <a:rPr lang="sk-SK" sz="2000" b="0" i="0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DoS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733207"/>
                  </a:ext>
                </a:extLst>
              </a:tr>
              <a:tr h="1704539">
                <a:tc>
                  <a:txBody>
                    <a:bodyPr/>
                    <a:lstStyle/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Zločinci 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Finančný zisk</a:t>
                      </a:r>
                    </a:p>
                    <a:p>
                      <a:b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</a:t>
                      </a:r>
                      <a:r>
                        <a:rPr lang="sk-SK" sz="2000" noProof="0" dirty="0"/>
                        <a:t>bchodná a priemyselná špionáž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Predaj ukradnutých dát</a:t>
                      </a:r>
                    </a:p>
                    <a:p>
                      <a:b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Výkupné</a:t>
                      </a:r>
                    </a:p>
                    <a:p>
                      <a:b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Zhromažďovanie informácií pre sofistikovanejšie zločiny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91385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89EBEF16-60B9-4CCA-8FB9-101ECDB30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0" y="24796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alt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Obdĺžnik 7">
            <a:extLst>
              <a:ext uri="{FF2B5EF4-FFF2-40B4-BE49-F238E27FC236}">
                <a16:creationId xmlns:a16="http://schemas.microsoft.com/office/drawing/2014/main" id="{9FC24EA0-CEB7-446F-BCF4-7D649B17D4ED}"/>
              </a:ext>
            </a:extLst>
          </p:cNvPr>
          <p:cNvSpPr/>
          <p:nvPr/>
        </p:nvSpPr>
        <p:spPr>
          <a:xfrm>
            <a:off x="106868" y="6037307"/>
            <a:ext cx="71287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200" dirty="0"/>
              <a:t>Spracované podľa FIATA Best </a:t>
            </a:r>
            <a:r>
              <a:rPr lang="sk-SK" sz="1200" dirty="0" err="1"/>
              <a:t>Practice</a:t>
            </a:r>
            <a:r>
              <a:rPr lang="sk-SK" sz="1200" dirty="0"/>
              <a:t> on </a:t>
            </a:r>
            <a:r>
              <a:rPr lang="sk-SK" sz="1200" dirty="0" err="1"/>
              <a:t>Prevention</a:t>
            </a:r>
            <a:r>
              <a:rPr lang="sk-SK" sz="1200" dirty="0"/>
              <a:t> of </a:t>
            </a:r>
            <a:r>
              <a:rPr lang="sk-SK" sz="1200" dirty="0" err="1"/>
              <a:t>Cybercrime</a:t>
            </a:r>
            <a:endParaRPr lang="sk-SK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Základné scenáre útokov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r>
              <a:rPr lang="sk-SK" dirty="0"/>
              <a:t>Vytvorenie falzifikátu</a:t>
            </a:r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endParaRPr lang="sk-SK" dirty="0"/>
          </a:p>
          <a:p>
            <a:pPr>
              <a:buNone/>
            </a:pPr>
            <a:r>
              <a:rPr lang="sk-SK" dirty="0"/>
              <a:t>=&gt; Zabezpečenie autenticity – dá sa overiť pôvod informácie</a:t>
            </a:r>
          </a:p>
        </p:txBody>
      </p:sp>
      <p:grpSp>
        <p:nvGrpSpPr>
          <p:cNvPr id="34" name="Skupina 33"/>
          <p:cNvGrpSpPr/>
          <p:nvPr/>
        </p:nvGrpSpPr>
        <p:grpSpPr>
          <a:xfrm>
            <a:off x="4857752" y="2428868"/>
            <a:ext cx="2214578" cy="1285884"/>
            <a:chOff x="3714744" y="2357430"/>
            <a:chExt cx="2214578" cy="1285884"/>
          </a:xfrm>
        </p:grpSpPr>
        <p:sp>
          <p:nvSpPr>
            <p:cNvPr id="14" name="Ovál 13"/>
            <p:cNvSpPr/>
            <p:nvPr/>
          </p:nvSpPr>
          <p:spPr>
            <a:xfrm>
              <a:off x="3714744" y="235743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5" name="Ovál 14"/>
            <p:cNvSpPr/>
            <p:nvPr/>
          </p:nvSpPr>
          <p:spPr>
            <a:xfrm>
              <a:off x="5357818" y="2357430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9" name="Ovál 18"/>
            <p:cNvSpPr/>
            <p:nvPr/>
          </p:nvSpPr>
          <p:spPr>
            <a:xfrm>
              <a:off x="4572000" y="3071810"/>
              <a:ext cx="571504" cy="57150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dirty="0"/>
            </a:p>
          </p:txBody>
        </p:sp>
        <p:cxnSp>
          <p:nvCxnSpPr>
            <p:cNvPr id="22" name="Zaoblená spojnica 21"/>
            <p:cNvCxnSpPr>
              <a:stCxn id="19" idx="0"/>
            </p:cNvCxnSpPr>
            <p:nvPr/>
          </p:nvCxnSpPr>
          <p:spPr>
            <a:xfrm rot="5400000" flipH="1" flipV="1">
              <a:off x="4886324" y="2543172"/>
              <a:ext cx="500066" cy="557210"/>
            </a:xfrm>
            <a:prstGeom prst="curvedConnector2">
              <a:avLst/>
            </a:prstGeom>
            <a:ln w="28575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Prečo existuje malware</a:t>
            </a:r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414B6C1F-F89B-4D2A-8E25-23C2D22657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118539"/>
              </p:ext>
            </p:extLst>
          </p:nvPr>
        </p:nvGraphicFramePr>
        <p:xfrm>
          <a:off x="143999" y="1775191"/>
          <a:ext cx="8856001" cy="4320001"/>
        </p:xfrm>
        <a:graphic>
          <a:graphicData uri="http://schemas.openxmlformats.org/drawingml/2006/table">
            <a:tbl>
              <a:tblPr/>
              <a:tblGrid>
                <a:gridCol w="2765839">
                  <a:extLst>
                    <a:ext uri="{9D8B030D-6E8A-4147-A177-3AD203B41FA5}">
                      <a16:colId xmlns:a16="http://schemas.microsoft.com/office/drawing/2014/main" val="2681203354"/>
                    </a:ext>
                  </a:extLst>
                </a:gridCol>
                <a:gridCol w="2659459">
                  <a:extLst>
                    <a:ext uri="{9D8B030D-6E8A-4147-A177-3AD203B41FA5}">
                      <a16:colId xmlns:a16="http://schemas.microsoft.com/office/drawing/2014/main" val="3654337101"/>
                    </a:ext>
                  </a:extLst>
                </a:gridCol>
                <a:gridCol w="3430703">
                  <a:extLst>
                    <a:ext uri="{9D8B030D-6E8A-4147-A177-3AD203B41FA5}">
                      <a16:colId xmlns:a16="http://schemas.microsoft.com/office/drawing/2014/main" val="1269046657"/>
                    </a:ext>
                  </a:extLst>
                </a:gridCol>
              </a:tblGrid>
              <a:tr h="640000">
                <a:tc>
                  <a:txBody>
                    <a:bodyPr/>
                    <a:lstStyle/>
                    <a:p>
                      <a:r>
                        <a:rPr lang="sk-SK" sz="2000" b="1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Skupina 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i="0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Motivácia </a:t>
                      </a:r>
                      <a:endParaRPr lang="sk-SK" sz="2000" noProof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1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Cieľ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193906"/>
                  </a:ext>
                </a:extLst>
              </a:tr>
              <a:tr h="1600001">
                <a:tc>
                  <a:txBody>
                    <a:bodyPr/>
                    <a:lstStyle/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Oportunisti 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dirty="0"/>
                        <a:t>Výzva</a:t>
                      </a:r>
                    </a:p>
                    <a:p>
                      <a:br>
                        <a:rPr lang="sk-SK" sz="2000" dirty="0"/>
                      </a:br>
                      <a:r>
                        <a:rPr lang="sk-SK" sz="2000" dirty="0"/>
                        <a:t>Sláva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Prenik do chráneného systému</a:t>
                      </a:r>
                    </a:p>
                    <a:p>
                      <a:b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Finančný zisk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488536"/>
                  </a:ext>
                </a:extLst>
              </a:tr>
              <a:tr h="2080000">
                <a:tc>
                  <a:txBody>
                    <a:bodyPr/>
                    <a:lstStyle/>
                    <a:p>
                      <a:r>
                        <a:rPr lang="sk-SK" sz="2000" noProof="0" dirty="0">
                          <a:effectLst/>
                          <a:latin typeface="+mn-lt"/>
                        </a:rPr>
                        <a:t>Štáty </a:t>
                      </a:r>
                    </a:p>
                    <a:p>
                      <a:endParaRPr lang="sk-SK" sz="2000" noProof="0" dirty="0">
                        <a:effectLst/>
                        <a:latin typeface="+mn-lt"/>
                      </a:endParaRPr>
                    </a:p>
                    <a:p>
                      <a:r>
                        <a:rPr lang="sk-SK" sz="2000" noProof="0" dirty="0">
                          <a:effectLst/>
                          <a:latin typeface="+mn-lt"/>
                        </a:rPr>
                        <a:t>Štátom sponzorované organizácie</a:t>
                      </a:r>
                    </a:p>
                    <a:p>
                      <a:endParaRPr lang="sk-SK" sz="2000" noProof="0" dirty="0">
                        <a:effectLst/>
                        <a:latin typeface="+mn-lt"/>
                      </a:endParaRPr>
                    </a:p>
                    <a:p>
                      <a:r>
                        <a:rPr lang="sk-SK" sz="2000" noProof="0" dirty="0">
                          <a:effectLst/>
                          <a:latin typeface="+mn-lt"/>
                        </a:rPr>
                        <a:t>Teroristi</a:t>
                      </a: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Politický zisk</a:t>
                      </a:r>
                    </a:p>
                    <a:p>
                      <a:b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Špionáž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Zisk informácií</a:t>
                      </a:r>
                    </a:p>
                    <a:p>
                      <a:b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sk-SK" sz="2000" b="0" i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Narušenie ekonomiky a národnej infraštruktúry</a:t>
                      </a:r>
                      <a:endParaRPr lang="sk-SK" sz="2000" noProof="0" dirty="0">
                        <a:effectLst/>
                        <a:latin typeface="+mn-lt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50070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89EBEF16-60B9-4CCA-8FB9-101ECDB30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0" y="24796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alt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Obdĺžnik 7">
            <a:extLst>
              <a:ext uri="{FF2B5EF4-FFF2-40B4-BE49-F238E27FC236}">
                <a16:creationId xmlns:a16="http://schemas.microsoft.com/office/drawing/2014/main" id="{0804346A-7209-4A24-A9F9-937C57A566FA}"/>
              </a:ext>
            </a:extLst>
          </p:cNvPr>
          <p:cNvSpPr/>
          <p:nvPr/>
        </p:nvSpPr>
        <p:spPr>
          <a:xfrm>
            <a:off x="106868" y="6037307"/>
            <a:ext cx="71287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200" dirty="0"/>
              <a:t>Spracované podľa FIATA Best </a:t>
            </a:r>
            <a:r>
              <a:rPr lang="sk-SK" sz="1200" dirty="0" err="1"/>
              <a:t>Practice</a:t>
            </a:r>
            <a:r>
              <a:rPr lang="sk-SK" sz="1200" dirty="0"/>
              <a:t> on </a:t>
            </a:r>
            <a:r>
              <a:rPr lang="sk-SK" sz="1200" dirty="0" err="1"/>
              <a:t>Prevention</a:t>
            </a:r>
            <a:r>
              <a:rPr lang="sk-SK" sz="1200" dirty="0"/>
              <a:t> of </a:t>
            </a:r>
            <a:r>
              <a:rPr lang="sk-SK" sz="1200" dirty="0" err="1"/>
              <a:t>Cybercrime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35051664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Prečo existuje malware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V súčasnosti existuje hlavne preto, že prináša zisk.</a:t>
            </a:r>
          </a:p>
        </p:txBody>
      </p:sp>
    </p:spTree>
    <p:extLst>
      <p:ext uri="{BB962C8B-B14F-4D97-AF65-F5344CB8AC3E}">
        <p14:creationId xmlns:p14="http://schemas.microsoft.com/office/powerpoint/2010/main" val="29738024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Hlavné dôsledky malware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r>
              <a:rPr lang="sk-SK" dirty="0"/>
              <a:t>Prerušenie podnikateľskej činnosti</a:t>
            </a:r>
          </a:p>
          <a:p>
            <a:r>
              <a:rPr lang="sk-SK" dirty="0"/>
              <a:t>Poškodenie dobrého mena</a:t>
            </a:r>
          </a:p>
          <a:p>
            <a:r>
              <a:rPr lang="sk-SK" dirty="0"/>
              <a:t>Strata duševného vlastníctva</a:t>
            </a:r>
          </a:p>
          <a:p>
            <a:endParaRPr lang="sk-SK" dirty="0"/>
          </a:p>
          <a:p>
            <a:r>
              <a:rPr lang="sk-SK" dirty="0"/>
              <a:t>Finančné straty</a:t>
            </a:r>
          </a:p>
          <a:p>
            <a:pPr lvl="1"/>
            <a:r>
              <a:rPr lang="sk-SK" dirty="0"/>
              <a:t>priame</a:t>
            </a:r>
          </a:p>
          <a:p>
            <a:pPr lvl="1"/>
            <a:r>
              <a:rPr lang="sk-SK" dirty="0"/>
              <a:t>nepriame</a:t>
            </a:r>
          </a:p>
          <a:p>
            <a:endParaRPr lang="sk-SK" dirty="0"/>
          </a:p>
        </p:txBody>
      </p:sp>
      <p:sp>
        <p:nvSpPr>
          <p:cNvPr id="4" name="Obdĺžnik 3">
            <a:extLst>
              <a:ext uri="{FF2B5EF4-FFF2-40B4-BE49-F238E27FC236}">
                <a16:creationId xmlns:a16="http://schemas.microsoft.com/office/drawing/2014/main" id="{97EDAE5F-F004-4060-8551-D4AB5680FC68}"/>
              </a:ext>
            </a:extLst>
          </p:cNvPr>
          <p:cNvSpPr/>
          <p:nvPr/>
        </p:nvSpPr>
        <p:spPr>
          <a:xfrm>
            <a:off x="457200" y="6425553"/>
            <a:ext cx="71287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200" dirty="0"/>
              <a:t>Spracované podľa FIATA Best </a:t>
            </a:r>
            <a:r>
              <a:rPr lang="sk-SK" sz="1200" dirty="0" err="1"/>
              <a:t>Practice</a:t>
            </a:r>
            <a:r>
              <a:rPr lang="sk-SK" sz="1200" dirty="0"/>
              <a:t> on </a:t>
            </a:r>
            <a:r>
              <a:rPr lang="sk-SK" sz="1200" dirty="0" err="1"/>
              <a:t>Prevention</a:t>
            </a:r>
            <a:r>
              <a:rPr lang="sk-SK" sz="1200" dirty="0"/>
              <a:t> of </a:t>
            </a:r>
            <a:r>
              <a:rPr lang="sk-SK" sz="1200" dirty="0" err="1"/>
              <a:t>Cybercrime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41416743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Ochrana pred malware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764108"/>
          </a:xfrm>
        </p:spPr>
        <p:txBody>
          <a:bodyPr>
            <a:normAutofit fontScale="77500" lnSpcReduction="20000"/>
          </a:bodyPr>
          <a:lstStyle/>
          <a:p>
            <a:endParaRPr lang="sk-SK" dirty="0"/>
          </a:p>
          <a:p>
            <a:pPr marL="118872" indent="0" algn="ctr">
              <a:buNone/>
            </a:pPr>
            <a:r>
              <a:rPr lang="en-GB" sz="4000" b="1" dirty="0"/>
              <a:t>Identify – Protect – Detect – Respond – Recover</a:t>
            </a:r>
          </a:p>
          <a:p>
            <a:pPr marL="118872" indent="0">
              <a:buNone/>
            </a:pPr>
            <a:endParaRPr lang="sk-SK" dirty="0"/>
          </a:p>
          <a:p>
            <a:r>
              <a:rPr lang="sk-SK" dirty="0"/>
              <a:t>Identifikovať systémy a oblasti, v ktorých existuje riziko napadnutia.</a:t>
            </a:r>
          </a:p>
          <a:p>
            <a:endParaRPr lang="sk-SK" dirty="0"/>
          </a:p>
          <a:p>
            <a:r>
              <a:rPr lang="sk-SK" dirty="0"/>
              <a:t>Definovať personálne úlohy a zodpovednosti.</a:t>
            </a:r>
          </a:p>
          <a:p>
            <a:endParaRPr lang="sk-SK" dirty="0"/>
          </a:p>
          <a:p>
            <a:r>
              <a:rPr lang="sk-SK" dirty="0"/>
              <a:t>Vytvoriť a implementovať plány na:</a:t>
            </a:r>
          </a:p>
          <a:p>
            <a:pPr lvl="1"/>
            <a:r>
              <a:rPr lang="sk-SK" dirty="0"/>
              <a:t>čo najrýchlejšie odhalenie útoku,</a:t>
            </a:r>
          </a:p>
          <a:p>
            <a:pPr lvl="1"/>
            <a:r>
              <a:rPr lang="sk-SK" dirty="0"/>
              <a:t>ochranu pred útokom, zabezpečenie odolnosti, </a:t>
            </a:r>
          </a:p>
          <a:p>
            <a:pPr lvl="1"/>
            <a:r>
              <a:rPr lang="sk-SK" dirty="0"/>
              <a:t>zabezpečenie kontinuity operácií v prípade napadnutia,</a:t>
            </a:r>
          </a:p>
          <a:p>
            <a:pPr lvl="1"/>
            <a:r>
              <a:rPr lang="sk-SK" dirty="0"/>
              <a:t>zálohu a obnovenie systémov.</a:t>
            </a:r>
          </a:p>
          <a:p>
            <a:pPr marL="118872" indent="0">
              <a:buNone/>
            </a:pPr>
            <a:r>
              <a:rPr lang="sk-SK" dirty="0"/>
              <a:t> </a:t>
            </a:r>
          </a:p>
        </p:txBody>
      </p:sp>
      <p:sp>
        <p:nvSpPr>
          <p:cNvPr id="4" name="Obdĺžnik 3">
            <a:extLst>
              <a:ext uri="{FF2B5EF4-FFF2-40B4-BE49-F238E27FC236}">
                <a16:creationId xmlns:a16="http://schemas.microsoft.com/office/drawing/2014/main" id="{4A3F68BA-05C0-4CED-AA22-95CBD6088069}"/>
              </a:ext>
            </a:extLst>
          </p:cNvPr>
          <p:cNvSpPr/>
          <p:nvPr/>
        </p:nvSpPr>
        <p:spPr>
          <a:xfrm>
            <a:off x="323528" y="6262300"/>
            <a:ext cx="71287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200" dirty="0"/>
              <a:t>Spracované podľa FIATA Best </a:t>
            </a:r>
            <a:r>
              <a:rPr lang="sk-SK" sz="1200" dirty="0" err="1"/>
              <a:t>Practice</a:t>
            </a:r>
            <a:r>
              <a:rPr lang="sk-SK" sz="1200" dirty="0"/>
              <a:t> on </a:t>
            </a:r>
            <a:r>
              <a:rPr lang="sk-SK" sz="1200" dirty="0" err="1"/>
              <a:t>Prevention</a:t>
            </a:r>
            <a:r>
              <a:rPr lang="sk-SK" sz="1200" dirty="0"/>
              <a:t> of </a:t>
            </a:r>
            <a:r>
              <a:rPr lang="sk-SK" sz="1200" dirty="0" err="1"/>
              <a:t>Cybercrime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448779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Všeobecné zásady ochrany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Fyzická ochrana.</a:t>
            </a:r>
          </a:p>
          <a:p>
            <a:r>
              <a:rPr lang="sk-SK" dirty="0"/>
              <a:t>Firewall.</a:t>
            </a:r>
          </a:p>
          <a:p>
            <a:r>
              <a:rPr lang="sk-SK" dirty="0"/>
              <a:t>Aktualizácia – pravidelne, často, automaticky.</a:t>
            </a:r>
          </a:p>
          <a:p>
            <a:r>
              <a:rPr lang="sk-SK" dirty="0"/>
              <a:t>Antivírusový program.</a:t>
            </a:r>
          </a:p>
          <a:p>
            <a:r>
              <a:rPr lang="sk-SK" dirty="0"/>
              <a:t>Princíp najnižších možných oprávnení pre používateľov.</a:t>
            </a:r>
          </a:p>
          <a:p>
            <a:r>
              <a:rPr lang="sk-SK" dirty="0"/>
              <a:t>Šifrovanie dát na diskoch (hlavne notebooky, tablety, USB kľúče).</a:t>
            </a:r>
          </a:p>
          <a:p>
            <a:r>
              <a:rPr lang="sk-SK" dirty="0"/>
              <a:t>Vzdelávanie zamestnancov.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9663237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Všeobecné zásady ochrany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Obmedziť používanie zapamätania si hesiel v internetových prehliadačoch.</a:t>
            </a:r>
          </a:p>
          <a:p>
            <a:r>
              <a:rPr lang="sk-SK" dirty="0"/>
              <a:t>Používať rôzne heslá a prihlasovacie mená.</a:t>
            </a:r>
          </a:p>
          <a:p>
            <a:r>
              <a:rPr lang="sk-SK" dirty="0"/>
              <a:t>Používať  „neslovníkové“ heslá.</a:t>
            </a:r>
          </a:p>
          <a:p>
            <a:r>
              <a:rPr lang="sk-SK" dirty="0"/>
              <a:t>Inštalovať  len softvér z overených zdrojov. </a:t>
            </a:r>
          </a:p>
          <a:p>
            <a:r>
              <a:rPr lang="sk-SK" dirty="0"/>
              <a:t>Zálohovanie.</a:t>
            </a:r>
          </a:p>
          <a:p>
            <a:endParaRPr lang="sk-SK" dirty="0"/>
          </a:p>
          <a:p>
            <a:r>
              <a:rPr lang="sk-SK" dirty="0"/>
              <a:t>Nepoužívať pri spame možnosť </a:t>
            </a:r>
            <a:r>
              <a:rPr lang="sk-SK" dirty="0" err="1"/>
              <a:t>unsubscribe</a:t>
            </a:r>
            <a:r>
              <a:rPr lang="sk-SK" dirty="0"/>
              <a:t>.</a:t>
            </a:r>
          </a:p>
          <a:p>
            <a:r>
              <a:rPr lang="sk-SK" dirty="0"/>
              <a:t>Pozor na prípony typu: supervideo.mpg.exe</a:t>
            </a:r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Ďakujem za pozornosť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Otázky??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Mgr. Bc. Peter Adamko, PhD.</a:t>
            </a:r>
          </a:p>
          <a:p>
            <a:r>
              <a:rPr lang="sk-SK" dirty="0" err="1"/>
              <a:t>peter.adamko@fpedas.uniza.sk</a:t>
            </a:r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Základné scenáre útokov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k-SK" dirty="0"/>
          </a:p>
          <a:p>
            <a:pPr>
              <a:buNone/>
            </a:pPr>
            <a:r>
              <a:rPr lang="sk-SK" dirty="0"/>
              <a:t>Pozmenenie</a:t>
            </a:r>
            <a:br>
              <a:rPr lang="sk-SK" dirty="0"/>
            </a:br>
            <a:r>
              <a:rPr lang="sk-SK" dirty="0"/>
              <a:t>(</a:t>
            </a:r>
            <a:r>
              <a:rPr lang="en-US" dirty="0"/>
              <a:t>man in the middle</a:t>
            </a:r>
            <a:r>
              <a:rPr lang="sk-SK" dirty="0"/>
              <a:t>)</a:t>
            </a:r>
            <a:endParaRPr lang="en-US" dirty="0"/>
          </a:p>
          <a:p>
            <a:pPr>
              <a:buNone/>
            </a:pPr>
            <a:endParaRPr lang="sk-SK" dirty="0"/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r>
              <a:rPr lang="sk-SK" dirty="0"/>
              <a:t>Zabezpečenie integrity - nemožnosť zmeny (neoprávnením subjektom) </a:t>
            </a:r>
          </a:p>
          <a:p>
            <a:endParaRPr lang="sk-SK" dirty="0"/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7D623C77-D8E6-43F5-A4DC-4D79F0DDD9B0}"/>
              </a:ext>
            </a:extLst>
          </p:cNvPr>
          <p:cNvGrpSpPr/>
          <p:nvPr/>
        </p:nvGrpSpPr>
        <p:grpSpPr>
          <a:xfrm>
            <a:off x="5148064" y="2492896"/>
            <a:ext cx="2214578" cy="1285884"/>
            <a:chOff x="4000496" y="4000504"/>
            <a:chExt cx="2214578" cy="1285884"/>
          </a:xfrm>
        </p:grpSpPr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EF114E46-519A-498F-A81B-C63FBA7EB317}"/>
                </a:ext>
              </a:extLst>
            </p:cNvPr>
            <p:cNvSpPr/>
            <p:nvPr/>
          </p:nvSpPr>
          <p:spPr>
            <a:xfrm>
              <a:off x="4000496" y="4000504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" name="Ovál 5">
              <a:extLst>
                <a:ext uri="{FF2B5EF4-FFF2-40B4-BE49-F238E27FC236}">
                  <a16:creationId xmlns:a16="http://schemas.microsoft.com/office/drawing/2014/main" id="{8805ABEF-D9CE-41A5-B882-DB132CD1469A}"/>
                </a:ext>
              </a:extLst>
            </p:cNvPr>
            <p:cNvSpPr/>
            <p:nvPr/>
          </p:nvSpPr>
          <p:spPr>
            <a:xfrm>
              <a:off x="5643570" y="4000504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" name="Ovál 6">
              <a:extLst>
                <a:ext uri="{FF2B5EF4-FFF2-40B4-BE49-F238E27FC236}">
                  <a16:creationId xmlns:a16="http://schemas.microsoft.com/office/drawing/2014/main" id="{06B94721-67B8-4A53-8C48-38F36BD2ECEE}"/>
                </a:ext>
              </a:extLst>
            </p:cNvPr>
            <p:cNvSpPr/>
            <p:nvPr/>
          </p:nvSpPr>
          <p:spPr>
            <a:xfrm>
              <a:off x="4857752" y="4714884"/>
              <a:ext cx="571504" cy="57150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dirty="0"/>
            </a:p>
          </p:txBody>
        </p:sp>
        <p:cxnSp>
          <p:nvCxnSpPr>
            <p:cNvPr id="8" name="Zaoblená spojnica 21">
              <a:extLst>
                <a:ext uri="{FF2B5EF4-FFF2-40B4-BE49-F238E27FC236}">
                  <a16:creationId xmlns:a16="http://schemas.microsoft.com/office/drawing/2014/main" id="{E40D10A5-E2C1-4675-9D10-D94405F60B80}"/>
                </a:ext>
              </a:extLst>
            </p:cNvPr>
            <p:cNvCxnSpPr>
              <a:stCxn id="7" idx="0"/>
            </p:cNvCxnSpPr>
            <p:nvPr/>
          </p:nvCxnSpPr>
          <p:spPr>
            <a:xfrm rot="5400000" flipH="1" flipV="1">
              <a:off x="5172076" y="4186246"/>
              <a:ext cx="500066" cy="557210"/>
            </a:xfrm>
            <a:prstGeom prst="curvedConnector2">
              <a:avLst/>
            </a:prstGeom>
            <a:ln w="28575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ovná spojovacia šípka 67">
              <a:extLst>
                <a:ext uri="{FF2B5EF4-FFF2-40B4-BE49-F238E27FC236}">
                  <a16:creationId xmlns:a16="http://schemas.microsoft.com/office/drawing/2014/main" id="{8881B1AF-D0E7-4715-9BC6-65933341E2D5}"/>
                </a:ext>
              </a:extLst>
            </p:cNvPr>
            <p:cNvCxnSpPr>
              <a:endCxn id="7" idx="0"/>
            </p:cNvCxnSpPr>
            <p:nvPr/>
          </p:nvCxnSpPr>
          <p:spPr>
            <a:xfrm>
              <a:off x="4572000" y="4286256"/>
              <a:ext cx="571504" cy="428628"/>
            </a:xfrm>
            <a:prstGeom prst="curvedConnector2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Bezpečnosť el. komunikácie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k-SK" dirty="0"/>
          </a:p>
          <a:p>
            <a:pPr>
              <a:buNone/>
            </a:pPr>
            <a:r>
              <a:rPr lang="sk-SK" dirty="0"/>
              <a:t>Zabezpečenie:</a:t>
            </a:r>
          </a:p>
          <a:p>
            <a:pPr marL="118872" indent="0">
              <a:buNone/>
            </a:pPr>
            <a:endParaRPr lang="sk-SK" dirty="0"/>
          </a:p>
          <a:p>
            <a:pPr marL="118872" indent="0">
              <a:buNone/>
            </a:pPr>
            <a:r>
              <a:rPr lang="sk-SK" dirty="0"/>
              <a:t>neodmietnuteľnosti zodpovednosti - ani zdroj, ani príjemca nemôžu poprieť svoju účasť na výmene informácie.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Šifrovanie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sk-SK" dirty="0"/>
              <a:t>Symetrické a asymetrické šifrovanie</a:t>
            </a:r>
          </a:p>
          <a:p>
            <a:endParaRPr lang="sk-SK" dirty="0"/>
          </a:p>
          <a:p>
            <a:r>
              <a:rPr lang="sk-SK" dirty="0"/>
              <a:t>Symetrické šifrovacie algoritmy – na šifrovanie a dešifrovanie sa používa rovnaký šifrovací kľúč.</a:t>
            </a:r>
          </a:p>
          <a:p>
            <a:pPr lvl="1"/>
            <a:r>
              <a:rPr lang="sk-SK" dirty="0"/>
              <a:t>Cézarova šifra</a:t>
            </a:r>
          </a:p>
          <a:p>
            <a:pPr lvl="2"/>
            <a:r>
              <a:rPr lang="sk-SK" dirty="0"/>
              <a:t>„som tu“ --&gt; „</a:t>
            </a:r>
            <a:r>
              <a:rPr lang="sk-SK" dirty="0" err="1"/>
              <a:t>vrp</a:t>
            </a:r>
            <a:r>
              <a:rPr lang="sk-SK" dirty="0"/>
              <a:t> </a:t>
            </a:r>
            <a:r>
              <a:rPr lang="sk-SK" dirty="0" err="1"/>
              <a:t>wx</a:t>
            </a:r>
            <a:r>
              <a:rPr lang="sk-SK" dirty="0"/>
              <a:t>“</a:t>
            </a:r>
          </a:p>
          <a:p>
            <a:pPr lvl="1"/>
            <a:r>
              <a:rPr lang="cs-CZ" dirty="0"/>
              <a:t>DES , IDEA , 3DES, AES, RC4  </a:t>
            </a:r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Šifrovanie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Asymetrické šifrovacie algoritmy – existujú súkromný a verejný kľúč, ktoré sa dopĺňajú.</a:t>
            </a:r>
          </a:p>
          <a:p>
            <a:pPr lvl="1"/>
            <a:r>
              <a:rPr lang="sk-SK" dirty="0"/>
              <a:t>Šifruje sa súkromným, dešifruje verejným alebo</a:t>
            </a:r>
          </a:p>
          <a:p>
            <a:pPr lvl="1"/>
            <a:r>
              <a:rPr lang="sk-SK" dirty="0"/>
              <a:t>Šifruje sa verejným, dešifruje súkromným.</a:t>
            </a:r>
          </a:p>
          <a:p>
            <a:pPr lvl="1"/>
            <a:endParaRPr lang="sk-SK" dirty="0"/>
          </a:p>
          <a:p>
            <a:r>
              <a:rPr lang="sk-SK" dirty="0"/>
              <a:t>Má zmysel šifrovať súkromným kľúčom aj keď to každý môže verejným dešifrovať!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10986</TotalTime>
  <Words>2083</Words>
  <Application>Microsoft Office PowerPoint</Application>
  <PresentationFormat>Prezentácia na obrazovke (4:3)</PresentationFormat>
  <Paragraphs>370</Paragraphs>
  <Slides>56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8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56</vt:i4>
      </vt:variant>
    </vt:vector>
  </HeadingPairs>
  <TitlesOfParts>
    <vt:vector size="65" baseType="lpstr">
      <vt:lpstr>Arial</vt:lpstr>
      <vt:lpstr>Calibri</vt:lpstr>
      <vt:lpstr>Corbel</vt:lpstr>
      <vt:lpstr>Courier New</vt:lpstr>
      <vt:lpstr>Times New Roman</vt:lpstr>
      <vt:lpstr>Wingdings</vt:lpstr>
      <vt:lpstr>Wingdings 2</vt:lpstr>
      <vt:lpstr>Wingdings 3</vt:lpstr>
      <vt:lpstr>Modul</vt:lpstr>
      <vt:lpstr>Bezpečnosť elektronických komunikácií</vt:lpstr>
      <vt:lpstr>Agenda</vt:lpstr>
      <vt:lpstr>Základné scenáre útokov</vt:lpstr>
      <vt:lpstr>Základné scenáre útokov</vt:lpstr>
      <vt:lpstr>Základné scenáre útokov</vt:lpstr>
      <vt:lpstr>Základné scenáre útokov</vt:lpstr>
      <vt:lpstr>Bezpečnosť el. komunikácie</vt:lpstr>
      <vt:lpstr>Šifrovanie</vt:lpstr>
      <vt:lpstr>Šifrovanie</vt:lpstr>
      <vt:lpstr>Hashovacia funkcia</vt:lpstr>
      <vt:lpstr>Hashovacia funkcia</vt:lpstr>
      <vt:lpstr>Zaručený elektronický podpis (ZEP)</vt:lpstr>
      <vt:lpstr>Prezentácia programu PowerPoint</vt:lpstr>
      <vt:lpstr>Zaručený elektronický podpis</vt:lpstr>
      <vt:lpstr>Certifikáty</vt:lpstr>
      <vt:lpstr>Certifikát mail.google.com</vt:lpstr>
      <vt:lpstr>Malware</vt:lpstr>
      <vt:lpstr>Druhy malware</vt:lpstr>
      <vt:lpstr>Vírusy</vt:lpstr>
      <vt:lpstr>Vírusy - pojmy</vt:lpstr>
      <vt:lpstr>Eset zachytil Eicar</vt:lpstr>
      <vt:lpstr>Červy</vt:lpstr>
      <vt:lpstr>Trójsky kôň</vt:lpstr>
      <vt:lpstr>Botnet</vt:lpstr>
      <vt:lpstr>Botnet - využitie</vt:lpstr>
      <vt:lpstr>Rootkit </vt:lpstr>
      <vt:lpstr>Ransomware</vt:lpstr>
      <vt:lpstr>Ostatné druhy malware</vt:lpstr>
      <vt:lpstr>Ostatné druhy malware</vt:lpstr>
      <vt:lpstr>Ostatné druhy malware</vt:lpstr>
      <vt:lpstr>Nesoftvérové internetové hrozby</vt:lpstr>
      <vt:lpstr>Phishing</vt:lpstr>
      <vt:lpstr>Phishing - ukážka</vt:lpstr>
      <vt:lpstr>Phishing</vt:lpstr>
      <vt:lpstr>Phishing</vt:lpstr>
      <vt:lpstr>Spear phishing</vt:lpstr>
      <vt:lpstr>Pharming</vt:lpstr>
      <vt:lpstr>Pharming - pojmy</vt:lpstr>
      <vt:lpstr>Scam</vt:lpstr>
      <vt:lpstr>Scam</vt:lpstr>
      <vt:lpstr>Scam</vt:lpstr>
      <vt:lpstr>Spam</vt:lpstr>
      <vt:lpstr>Spam</vt:lpstr>
      <vt:lpstr>Spam</vt:lpstr>
      <vt:lpstr>Pump and Dump</vt:lpstr>
      <vt:lpstr>Pump and Dump</vt:lpstr>
      <vt:lpstr>Hoax – falošná poplašná správa</vt:lpstr>
      <vt:lpstr>Hoax – falošná poplašná správa</vt:lpstr>
      <vt:lpstr>Prečo existuje malware</vt:lpstr>
      <vt:lpstr>Prečo existuje malware</vt:lpstr>
      <vt:lpstr>Prečo existuje malware</vt:lpstr>
      <vt:lpstr>Hlavné dôsledky malware</vt:lpstr>
      <vt:lpstr>Ochrana pred malware</vt:lpstr>
      <vt:lpstr>Všeobecné zásady ochrany</vt:lpstr>
      <vt:lpstr>Všeobecné zásady ochrany</vt:lpstr>
      <vt:lpstr>Ďakujem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2</dc:title>
  <dc:creator>ockinko</dc:creator>
  <cp:lastModifiedBy>Peter Adamko</cp:lastModifiedBy>
  <cp:revision>94</cp:revision>
  <dcterms:created xsi:type="dcterms:W3CDTF">2010-02-17T18:46:40Z</dcterms:created>
  <dcterms:modified xsi:type="dcterms:W3CDTF">2023-10-26T10:50:11Z</dcterms:modified>
</cp:coreProperties>
</file>